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94" r:id="rId3"/>
    <p:sldId id="258" r:id="rId4"/>
    <p:sldId id="259" r:id="rId5"/>
    <p:sldId id="260" r:id="rId6"/>
    <p:sldId id="261" r:id="rId7"/>
    <p:sldId id="262" r:id="rId8"/>
    <p:sldId id="271" r:id="rId9"/>
    <p:sldId id="263" r:id="rId10"/>
    <p:sldId id="264" r:id="rId11"/>
    <p:sldId id="265" r:id="rId12"/>
    <p:sldId id="266" r:id="rId13"/>
    <p:sldId id="267" r:id="rId14"/>
    <p:sldId id="268" r:id="rId15"/>
    <p:sldId id="289" r:id="rId16"/>
    <p:sldId id="270" r:id="rId17"/>
    <p:sldId id="284" r:id="rId18"/>
    <p:sldId id="285" r:id="rId19"/>
    <p:sldId id="286" r:id="rId20"/>
    <p:sldId id="287" r:id="rId21"/>
    <p:sldId id="288" r:id="rId22"/>
    <p:sldId id="290" r:id="rId23"/>
    <p:sldId id="273" r:id="rId24"/>
    <p:sldId id="274" r:id="rId25"/>
    <p:sldId id="275" r:id="rId26"/>
    <p:sldId id="276" r:id="rId27"/>
    <p:sldId id="291" r:id="rId28"/>
    <p:sldId id="292" r:id="rId29"/>
    <p:sldId id="293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D051313-E97A-2FF6-BAAF-778E1C8D2CA3}" v="678" dt="2025-07-22T15:08:39.48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microsoft.com/office/2015/10/relationships/revisionInfo" Target="revisionInfo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7/22/2025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7/22/2025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7/22/2025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7/22/2025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jpeg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jpeg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jpe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gi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hebluediamondgallery.com/handwriting/c/communication.html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erson in a suit pointing his finger&#10;&#10;AI-generated content may be incorrect.">
            <a:extLst>
              <a:ext uri="{FF2B5EF4-FFF2-40B4-BE49-F238E27FC236}">
                <a16:creationId xmlns:a16="http://schemas.microsoft.com/office/drawing/2014/main" id="{E2353CE7-95CE-B605-259A-6CF9A4D23C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3263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ollage of different people&#10;&#10;AI-generated content may be incorrect.">
            <a:extLst>
              <a:ext uri="{FF2B5EF4-FFF2-40B4-BE49-F238E27FC236}">
                <a16:creationId xmlns:a16="http://schemas.microsoft.com/office/drawing/2014/main" id="{AF31CD75-70F9-9222-E270-E766393147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6863" y="0"/>
            <a:ext cx="92182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8216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 game&#10;&#10;AI-generated content may be incorrect.">
            <a:extLst>
              <a:ext uri="{FF2B5EF4-FFF2-40B4-BE49-F238E27FC236}">
                <a16:creationId xmlns:a16="http://schemas.microsoft.com/office/drawing/2014/main" id="{6874EC70-2EBD-1B41-C716-F7DA45D74C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9331" y="0"/>
            <a:ext cx="91933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7939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CA815F2C-4E80-4019-8E59-FAD3F7F847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009304" cy="6858000"/>
          </a:xfrm>
          <a:custGeom>
            <a:avLst/>
            <a:gdLst>
              <a:gd name="connsiteX0" fmla="*/ 8239723 w 12009304"/>
              <a:gd name="connsiteY0" fmla="*/ 5083103 h 6858000"/>
              <a:gd name="connsiteX1" fmla="*/ 9505105 w 12009304"/>
              <a:gd name="connsiteY1" fmla="*/ 5083103 h 6858000"/>
              <a:gd name="connsiteX2" fmla="*/ 9564676 w 12009304"/>
              <a:gd name="connsiteY2" fmla="*/ 5091016 h 6858000"/>
              <a:gd name="connsiteX3" fmla="*/ 9605648 w 12009304"/>
              <a:gd name="connsiteY3" fmla="*/ 5108194 h 6858000"/>
              <a:gd name="connsiteX4" fmla="*/ 9580608 w 12009304"/>
              <a:gd name="connsiteY4" fmla="*/ 5151499 h 6858000"/>
              <a:gd name="connsiteX5" fmla="*/ 8693486 w 12009304"/>
              <a:gd name="connsiteY5" fmla="*/ 6685800 h 6858000"/>
              <a:gd name="connsiteX6" fmla="*/ 8595419 w 12009304"/>
              <a:gd name="connsiteY6" fmla="*/ 6814017 h 6858000"/>
              <a:gd name="connsiteX7" fmla="*/ 8545620 w 12009304"/>
              <a:gd name="connsiteY7" fmla="*/ 6858000 h 6858000"/>
              <a:gd name="connsiteX8" fmla="*/ 7612173 w 12009304"/>
              <a:gd name="connsiteY8" fmla="*/ 6858000 h 6858000"/>
              <a:gd name="connsiteX9" fmla="*/ 7591825 w 12009304"/>
              <a:gd name="connsiteY9" fmla="*/ 6822959 h 6858000"/>
              <a:gd name="connsiteX10" fmla="*/ 7411622 w 12009304"/>
              <a:gd name="connsiteY10" fmla="*/ 6512633 h 6858000"/>
              <a:gd name="connsiteX11" fmla="*/ 7411622 w 12009304"/>
              <a:gd name="connsiteY11" fmla="*/ 6289354 h 6858000"/>
              <a:gd name="connsiteX12" fmla="*/ 8045680 w 12009304"/>
              <a:gd name="connsiteY12" fmla="*/ 5197465 h 6858000"/>
              <a:gd name="connsiteX13" fmla="*/ 8239723 w 12009304"/>
              <a:gd name="connsiteY13" fmla="*/ 5083103 h 6858000"/>
              <a:gd name="connsiteX14" fmla="*/ 10622296 w 12009304"/>
              <a:gd name="connsiteY14" fmla="*/ 1326563 h 6858000"/>
              <a:gd name="connsiteX15" fmla="*/ 11448522 w 12009304"/>
              <a:gd name="connsiteY15" fmla="*/ 1326563 h 6858000"/>
              <a:gd name="connsiteX16" fmla="*/ 11577006 w 12009304"/>
              <a:gd name="connsiteY16" fmla="*/ 1401233 h 6858000"/>
              <a:gd name="connsiteX17" fmla="*/ 11989228 w 12009304"/>
              <a:gd name="connsiteY17" fmla="*/ 2114179 h 6858000"/>
              <a:gd name="connsiteX18" fmla="*/ 11989228 w 12009304"/>
              <a:gd name="connsiteY18" fmla="*/ 2259969 h 6858000"/>
              <a:gd name="connsiteX19" fmla="*/ 11577006 w 12009304"/>
              <a:gd name="connsiteY19" fmla="*/ 2972914 h 6858000"/>
              <a:gd name="connsiteX20" fmla="*/ 11448522 w 12009304"/>
              <a:gd name="connsiteY20" fmla="*/ 3047587 h 6858000"/>
              <a:gd name="connsiteX21" fmla="*/ 10622296 w 12009304"/>
              <a:gd name="connsiteY21" fmla="*/ 3047587 h 6858000"/>
              <a:gd name="connsiteX22" fmla="*/ 10495594 w 12009304"/>
              <a:gd name="connsiteY22" fmla="*/ 2972914 h 6858000"/>
              <a:gd name="connsiteX23" fmla="*/ 10081589 w 12009304"/>
              <a:gd name="connsiteY23" fmla="*/ 2259969 h 6858000"/>
              <a:gd name="connsiteX24" fmla="*/ 10081589 w 12009304"/>
              <a:gd name="connsiteY24" fmla="*/ 2114179 h 6858000"/>
              <a:gd name="connsiteX25" fmla="*/ 10495594 w 12009304"/>
              <a:gd name="connsiteY25" fmla="*/ 1401233 h 6858000"/>
              <a:gd name="connsiteX26" fmla="*/ 10622296 w 12009304"/>
              <a:gd name="connsiteY26" fmla="*/ 1326563 h 6858000"/>
              <a:gd name="connsiteX27" fmla="*/ 0 w 12009304"/>
              <a:gd name="connsiteY27" fmla="*/ 0 h 6858000"/>
              <a:gd name="connsiteX28" fmla="*/ 4457990 w 12009304"/>
              <a:gd name="connsiteY28" fmla="*/ 0 h 6858000"/>
              <a:gd name="connsiteX29" fmla="*/ 5902610 w 12009304"/>
              <a:gd name="connsiteY29" fmla="*/ 0 h 6858000"/>
              <a:gd name="connsiteX30" fmla="*/ 8476869 w 12009304"/>
              <a:gd name="connsiteY30" fmla="*/ 0 h 6858000"/>
              <a:gd name="connsiteX31" fmla="*/ 8535933 w 12009304"/>
              <a:gd name="connsiteY31" fmla="*/ 39849 h 6858000"/>
              <a:gd name="connsiteX32" fmla="*/ 8693486 w 12009304"/>
              <a:gd name="connsiteY32" fmla="*/ 220603 h 6858000"/>
              <a:gd name="connsiteX33" fmla="*/ 10389180 w 12009304"/>
              <a:gd name="connsiteY33" fmla="*/ 3153347 h 6858000"/>
              <a:gd name="connsiteX34" fmla="*/ 10389180 w 12009304"/>
              <a:gd name="connsiteY34" fmla="*/ 3753061 h 6858000"/>
              <a:gd name="connsiteX35" fmla="*/ 9759557 w 12009304"/>
              <a:gd name="connsiteY35" fmla="*/ 4842009 h 6858000"/>
              <a:gd name="connsiteX36" fmla="*/ 9706493 w 12009304"/>
              <a:gd name="connsiteY36" fmla="*/ 4933778 h 6858000"/>
              <a:gd name="connsiteX37" fmla="*/ 9708360 w 12009304"/>
              <a:gd name="connsiteY37" fmla="*/ 4934561 h 6858000"/>
              <a:gd name="connsiteX38" fmla="*/ 9802002 w 12009304"/>
              <a:gd name="connsiteY38" fmla="*/ 5029008 h 6858000"/>
              <a:gd name="connsiteX39" fmla="*/ 10514131 w 12009304"/>
              <a:gd name="connsiteY39" fmla="*/ 6260653 h 6858000"/>
              <a:gd name="connsiteX40" fmla="*/ 10514131 w 12009304"/>
              <a:gd name="connsiteY40" fmla="*/ 6512512 h 6858000"/>
              <a:gd name="connsiteX41" fmla="*/ 10340271 w 12009304"/>
              <a:gd name="connsiteY41" fmla="*/ 6813206 h 6858000"/>
              <a:gd name="connsiteX42" fmla="*/ 10314372 w 12009304"/>
              <a:gd name="connsiteY42" fmla="*/ 6858000 h 6858000"/>
              <a:gd name="connsiteX43" fmla="*/ 10119136 w 12009304"/>
              <a:gd name="connsiteY43" fmla="*/ 6858000 h 6858000"/>
              <a:gd name="connsiteX44" fmla="*/ 10122008 w 12009304"/>
              <a:gd name="connsiteY44" fmla="*/ 6853033 h 6858000"/>
              <a:gd name="connsiteX45" fmla="*/ 10327158 w 12009304"/>
              <a:gd name="connsiteY45" fmla="*/ 6498223 h 6858000"/>
              <a:gd name="connsiteX46" fmla="*/ 10327158 w 12009304"/>
              <a:gd name="connsiteY46" fmla="*/ 6274942 h 6858000"/>
              <a:gd name="connsiteX47" fmla="*/ 9695832 w 12009304"/>
              <a:gd name="connsiteY47" fmla="*/ 5183053 h 6858000"/>
              <a:gd name="connsiteX48" fmla="*/ 9612819 w 12009304"/>
              <a:gd name="connsiteY48" fmla="*/ 5099323 h 6858000"/>
              <a:gd name="connsiteX49" fmla="*/ 9603213 w 12009304"/>
              <a:gd name="connsiteY49" fmla="*/ 5095298 h 6858000"/>
              <a:gd name="connsiteX50" fmla="*/ 9654707 w 12009304"/>
              <a:gd name="connsiteY50" fmla="*/ 5006238 h 6858000"/>
              <a:gd name="connsiteX51" fmla="*/ 9693004 w 12009304"/>
              <a:gd name="connsiteY51" fmla="*/ 4940002 h 6858000"/>
              <a:gd name="connsiteX52" fmla="*/ 9653283 w 12009304"/>
              <a:gd name="connsiteY52" fmla="*/ 4923348 h 6858000"/>
              <a:gd name="connsiteX53" fmla="*/ 9586087 w 12009304"/>
              <a:gd name="connsiteY53" fmla="*/ 4914420 h 6858000"/>
              <a:gd name="connsiteX54" fmla="*/ 8158743 w 12009304"/>
              <a:gd name="connsiteY54" fmla="*/ 4914420 h 6858000"/>
              <a:gd name="connsiteX55" fmla="*/ 7939863 w 12009304"/>
              <a:gd name="connsiteY55" fmla="*/ 5043420 h 6858000"/>
              <a:gd name="connsiteX56" fmla="*/ 7224650 w 12009304"/>
              <a:gd name="connsiteY56" fmla="*/ 6275065 h 6858000"/>
              <a:gd name="connsiteX57" fmla="*/ 7224650 w 12009304"/>
              <a:gd name="connsiteY57" fmla="*/ 6526922 h 6858000"/>
              <a:gd name="connsiteX58" fmla="*/ 7350544 w 12009304"/>
              <a:gd name="connsiteY58" fmla="*/ 6743723 h 6858000"/>
              <a:gd name="connsiteX59" fmla="*/ 7416905 w 12009304"/>
              <a:gd name="connsiteY59" fmla="*/ 6858000 h 6858000"/>
              <a:gd name="connsiteX60" fmla="*/ 5902610 w 12009304"/>
              <a:gd name="connsiteY60" fmla="*/ 6858000 h 6858000"/>
              <a:gd name="connsiteX61" fmla="*/ 4389357 w 12009304"/>
              <a:gd name="connsiteY61" fmla="*/ 6858000 h 6858000"/>
              <a:gd name="connsiteX62" fmla="*/ 0 w 12009304"/>
              <a:gd name="connsiteY62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12009304" h="6858000">
                <a:moveTo>
                  <a:pt x="8239723" y="5083103"/>
                </a:moveTo>
                <a:cubicBezTo>
                  <a:pt x="8239723" y="5083103"/>
                  <a:pt x="8239723" y="5083103"/>
                  <a:pt x="9505105" y="5083103"/>
                </a:cubicBezTo>
                <a:cubicBezTo>
                  <a:pt x="9525601" y="5083103"/>
                  <a:pt x="9545588" y="5085825"/>
                  <a:pt x="9564676" y="5091016"/>
                </a:cubicBezTo>
                <a:lnTo>
                  <a:pt x="9605648" y="5108194"/>
                </a:lnTo>
                <a:lnTo>
                  <a:pt x="9580608" y="5151499"/>
                </a:lnTo>
                <a:cubicBezTo>
                  <a:pt x="9354208" y="5543062"/>
                  <a:pt x="9064418" y="6044264"/>
                  <a:pt x="8693486" y="6685800"/>
                </a:cubicBezTo>
                <a:cubicBezTo>
                  <a:pt x="8665958" y="6733339"/>
                  <a:pt x="8632925" y="6776306"/>
                  <a:pt x="8595419" y="6814017"/>
                </a:cubicBezTo>
                <a:lnTo>
                  <a:pt x="8545620" y="6858000"/>
                </a:lnTo>
                <a:lnTo>
                  <a:pt x="7612173" y="6858000"/>
                </a:lnTo>
                <a:lnTo>
                  <a:pt x="7591825" y="6822959"/>
                </a:lnTo>
                <a:cubicBezTo>
                  <a:pt x="7538315" y="6730809"/>
                  <a:pt x="7478495" y="6627794"/>
                  <a:pt x="7411622" y="6512633"/>
                </a:cubicBezTo>
                <a:cubicBezTo>
                  <a:pt x="7370628" y="6444560"/>
                  <a:pt x="7370628" y="6357427"/>
                  <a:pt x="7411622" y="6289354"/>
                </a:cubicBezTo>
                <a:cubicBezTo>
                  <a:pt x="7411622" y="6289354"/>
                  <a:pt x="7411622" y="6289354"/>
                  <a:pt x="8045680" y="5197465"/>
                </a:cubicBezTo>
                <a:cubicBezTo>
                  <a:pt x="8083943" y="5126669"/>
                  <a:pt x="8160465" y="5083103"/>
                  <a:pt x="8239723" y="5083103"/>
                </a:cubicBezTo>
                <a:close/>
                <a:moveTo>
                  <a:pt x="10622296" y="1326563"/>
                </a:moveTo>
                <a:cubicBezTo>
                  <a:pt x="10622296" y="1326563"/>
                  <a:pt x="10622296" y="1326563"/>
                  <a:pt x="11448522" y="1326563"/>
                </a:cubicBezTo>
                <a:cubicBezTo>
                  <a:pt x="11502058" y="1326563"/>
                  <a:pt x="11550238" y="1355009"/>
                  <a:pt x="11577006" y="1401233"/>
                </a:cubicBezTo>
                <a:cubicBezTo>
                  <a:pt x="11577006" y="1401233"/>
                  <a:pt x="11577006" y="1401233"/>
                  <a:pt x="11989228" y="2114179"/>
                </a:cubicBezTo>
                <a:cubicBezTo>
                  <a:pt x="12015996" y="2158629"/>
                  <a:pt x="12015996" y="2215522"/>
                  <a:pt x="11989228" y="2259969"/>
                </a:cubicBezTo>
                <a:cubicBezTo>
                  <a:pt x="11989228" y="2259969"/>
                  <a:pt x="11989228" y="2259969"/>
                  <a:pt x="11577006" y="2972914"/>
                </a:cubicBezTo>
                <a:cubicBezTo>
                  <a:pt x="11550238" y="3019141"/>
                  <a:pt x="11502058" y="3047587"/>
                  <a:pt x="11448522" y="3047587"/>
                </a:cubicBezTo>
                <a:cubicBezTo>
                  <a:pt x="11448522" y="3047587"/>
                  <a:pt x="11448522" y="3047587"/>
                  <a:pt x="10622296" y="3047587"/>
                </a:cubicBezTo>
                <a:cubicBezTo>
                  <a:pt x="10570544" y="3047587"/>
                  <a:pt x="10520578" y="3019141"/>
                  <a:pt x="10495594" y="2972914"/>
                </a:cubicBezTo>
                <a:cubicBezTo>
                  <a:pt x="10495594" y="2972914"/>
                  <a:pt x="10495594" y="2972914"/>
                  <a:pt x="10081589" y="2259969"/>
                </a:cubicBezTo>
                <a:cubicBezTo>
                  <a:pt x="10054821" y="2215522"/>
                  <a:pt x="10054821" y="2158629"/>
                  <a:pt x="10081589" y="2114179"/>
                </a:cubicBezTo>
                <a:cubicBezTo>
                  <a:pt x="10081589" y="2114179"/>
                  <a:pt x="10081589" y="2114179"/>
                  <a:pt x="10495594" y="1401233"/>
                </a:cubicBezTo>
                <a:cubicBezTo>
                  <a:pt x="10520578" y="1355009"/>
                  <a:pt x="10570544" y="1326563"/>
                  <a:pt x="10622296" y="1326563"/>
                </a:cubicBezTo>
                <a:close/>
                <a:moveTo>
                  <a:pt x="0" y="0"/>
                </a:moveTo>
                <a:lnTo>
                  <a:pt x="4457990" y="0"/>
                </a:lnTo>
                <a:lnTo>
                  <a:pt x="5902610" y="0"/>
                </a:lnTo>
                <a:lnTo>
                  <a:pt x="8476869" y="0"/>
                </a:lnTo>
                <a:lnTo>
                  <a:pt x="8535933" y="39849"/>
                </a:lnTo>
                <a:cubicBezTo>
                  <a:pt x="8598516" y="88273"/>
                  <a:pt x="8652195" y="149296"/>
                  <a:pt x="8693486" y="220603"/>
                </a:cubicBezTo>
                <a:cubicBezTo>
                  <a:pt x="8693486" y="220603"/>
                  <a:pt x="8693486" y="220603"/>
                  <a:pt x="10389180" y="3153347"/>
                </a:cubicBezTo>
                <a:cubicBezTo>
                  <a:pt x="10499291" y="3336185"/>
                  <a:pt x="10499291" y="3570221"/>
                  <a:pt x="10389180" y="3753061"/>
                </a:cubicBezTo>
                <a:cubicBezTo>
                  <a:pt x="10389180" y="3753061"/>
                  <a:pt x="10389180" y="3753061"/>
                  <a:pt x="9759557" y="4842009"/>
                </a:cubicBezTo>
                <a:lnTo>
                  <a:pt x="9706493" y="4933778"/>
                </a:lnTo>
                <a:lnTo>
                  <a:pt x="9708360" y="4934561"/>
                </a:lnTo>
                <a:cubicBezTo>
                  <a:pt x="9746510" y="4956830"/>
                  <a:pt x="9778880" y="4989078"/>
                  <a:pt x="9802002" y="5029008"/>
                </a:cubicBezTo>
                <a:cubicBezTo>
                  <a:pt x="9802002" y="5029008"/>
                  <a:pt x="9802002" y="5029008"/>
                  <a:pt x="10514131" y="6260653"/>
                </a:cubicBezTo>
                <a:cubicBezTo>
                  <a:pt x="10560376" y="6337439"/>
                  <a:pt x="10560376" y="6435725"/>
                  <a:pt x="10514131" y="6512512"/>
                </a:cubicBezTo>
                <a:cubicBezTo>
                  <a:pt x="10514131" y="6512512"/>
                  <a:pt x="10514131" y="6512512"/>
                  <a:pt x="10340271" y="6813206"/>
                </a:cubicBezTo>
                <a:lnTo>
                  <a:pt x="10314372" y="6858000"/>
                </a:lnTo>
                <a:lnTo>
                  <a:pt x="10119136" y="6858000"/>
                </a:lnTo>
                <a:lnTo>
                  <a:pt x="10122008" y="6853033"/>
                </a:lnTo>
                <a:cubicBezTo>
                  <a:pt x="10327158" y="6498223"/>
                  <a:pt x="10327158" y="6498223"/>
                  <a:pt x="10327158" y="6498223"/>
                </a:cubicBezTo>
                <a:cubicBezTo>
                  <a:pt x="10368154" y="6430148"/>
                  <a:pt x="10368154" y="6343015"/>
                  <a:pt x="10327158" y="6274942"/>
                </a:cubicBezTo>
                <a:cubicBezTo>
                  <a:pt x="9695832" y="5183053"/>
                  <a:pt x="9695832" y="5183053"/>
                  <a:pt x="9695832" y="5183053"/>
                </a:cubicBezTo>
                <a:cubicBezTo>
                  <a:pt x="9675334" y="5147654"/>
                  <a:pt x="9646640" y="5119063"/>
                  <a:pt x="9612819" y="5099323"/>
                </a:cubicBezTo>
                <a:lnTo>
                  <a:pt x="9603213" y="5095298"/>
                </a:lnTo>
                <a:lnTo>
                  <a:pt x="9654707" y="5006238"/>
                </a:lnTo>
                <a:lnTo>
                  <a:pt x="9693004" y="4940002"/>
                </a:lnTo>
                <a:lnTo>
                  <a:pt x="9653283" y="4923348"/>
                </a:lnTo>
                <a:cubicBezTo>
                  <a:pt x="9631750" y="4917491"/>
                  <a:pt x="9609208" y="4914420"/>
                  <a:pt x="9586087" y="4914420"/>
                </a:cubicBezTo>
                <a:cubicBezTo>
                  <a:pt x="8158743" y="4914420"/>
                  <a:pt x="8158743" y="4914420"/>
                  <a:pt x="8158743" y="4914420"/>
                </a:cubicBezTo>
                <a:cubicBezTo>
                  <a:pt x="8069341" y="4914420"/>
                  <a:pt x="7983024" y="4963563"/>
                  <a:pt x="7939863" y="5043420"/>
                </a:cubicBezTo>
                <a:cubicBezTo>
                  <a:pt x="7224650" y="6275065"/>
                  <a:pt x="7224650" y="6275065"/>
                  <a:pt x="7224650" y="6275065"/>
                </a:cubicBezTo>
                <a:cubicBezTo>
                  <a:pt x="7178407" y="6351849"/>
                  <a:pt x="7178407" y="6450135"/>
                  <a:pt x="7224650" y="6526922"/>
                </a:cubicBezTo>
                <a:cubicBezTo>
                  <a:pt x="7269350" y="6603900"/>
                  <a:pt x="7311257" y="6676067"/>
                  <a:pt x="7350544" y="6743723"/>
                </a:cubicBezTo>
                <a:lnTo>
                  <a:pt x="7416905" y="6858000"/>
                </a:lnTo>
                <a:lnTo>
                  <a:pt x="5902610" y="6858000"/>
                </a:lnTo>
                <a:lnTo>
                  <a:pt x="438935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78495F8-6158-03BB-6230-F8722EEF20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546" y="965201"/>
            <a:ext cx="6548757" cy="4911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6480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22F15A2D-2324-487D-A02A-BF46C5C58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17A7F34E-D418-47E2-9F86-2C45BBC31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732" y="321733"/>
            <a:ext cx="11546828" cy="6214534"/>
          </a:xfrm>
          <a:custGeom>
            <a:avLst/>
            <a:gdLst>
              <a:gd name="connsiteX0" fmla="*/ 0 w 11546828"/>
              <a:gd name="connsiteY0" fmla="*/ 0 h 6214534"/>
              <a:gd name="connsiteX1" fmla="*/ 7965430 w 11546828"/>
              <a:gd name="connsiteY1" fmla="*/ 0 h 6214534"/>
              <a:gd name="connsiteX2" fmla="*/ 7965430 w 11546828"/>
              <a:gd name="connsiteY2" fmla="*/ 1786 h 6214534"/>
              <a:gd name="connsiteX3" fmla="*/ 11546828 w 11546828"/>
              <a:gd name="connsiteY3" fmla="*/ 1786 h 6214534"/>
              <a:gd name="connsiteX4" fmla="*/ 11546828 w 11546828"/>
              <a:gd name="connsiteY4" fmla="*/ 2866740 h 6214534"/>
              <a:gd name="connsiteX5" fmla="*/ 11225095 w 11546828"/>
              <a:gd name="connsiteY5" fmla="*/ 3179536 h 6214534"/>
              <a:gd name="connsiteX6" fmla="*/ 11225095 w 11546828"/>
              <a:gd name="connsiteY6" fmla="*/ 301542 h 6214534"/>
              <a:gd name="connsiteX7" fmla="*/ 320042 w 11546828"/>
              <a:gd name="connsiteY7" fmla="*/ 301542 h 6214534"/>
              <a:gd name="connsiteX8" fmla="*/ 320042 w 11546828"/>
              <a:gd name="connsiteY8" fmla="*/ 5909424 h 6214534"/>
              <a:gd name="connsiteX9" fmla="*/ 8417210 w 11546828"/>
              <a:gd name="connsiteY9" fmla="*/ 5909424 h 6214534"/>
              <a:gd name="connsiteX10" fmla="*/ 8103383 w 11546828"/>
              <a:gd name="connsiteY10" fmla="*/ 6214534 h 6214534"/>
              <a:gd name="connsiteX11" fmla="*/ 7222929 w 11546828"/>
              <a:gd name="connsiteY11" fmla="*/ 6214534 h 6214534"/>
              <a:gd name="connsiteX12" fmla="*/ 7222929 w 11546828"/>
              <a:gd name="connsiteY12" fmla="*/ 6212748 h 6214534"/>
              <a:gd name="connsiteX13" fmla="*/ 0 w 11546828"/>
              <a:gd name="connsiteY13" fmla="*/ 6212748 h 6214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1546828" h="6214534">
                <a:moveTo>
                  <a:pt x="0" y="0"/>
                </a:moveTo>
                <a:lnTo>
                  <a:pt x="7965430" y="0"/>
                </a:lnTo>
                <a:lnTo>
                  <a:pt x="7965430" y="1786"/>
                </a:lnTo>
                <a:lnTo>
                  <a:pt x="11546828" y="1786"/>
                </a:lnTo>
                <a:lnTo>
                  <a:pt x="11546828" y="2866740"/>
                </a:lnTo>
                <a:lnTo>
                  <a:pt x="11225095" y="3179536"/>
                </a:lnTo>
                <a:lnTo>
                  <a:pt x="11225095" y="301542"/>
                </a:lnTo>
                <a:lnTo>
                  <a:pt x="320042" y="301542"/>
                </a:lnTo>
                <a:lnTo>
                  <a:pt x="320042" y="5909424"/>
                </a:lnTo>
                <a:lnTo>
                  <a:pt x="8417210" y="5909424"/>
                </a:lnTo>
                <a:lnTo>
                  <a:pt x="8103383" y="6214534"/>
                </a:lnTo>
                <a:lnTo>
                  <a:pt x="7222929" y="6214534"/>
                </a:lnTo>
                <a:lnTo>
                  <a:pt x="7222929" y="6212748"/>
                </a:lnTo>
                <a:lnTo>
                  <a:pt x="0" y="6212748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2AEAFA59-923A-4F54-8B49-44C970BCC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 descr="A diagram of different types of communication&#10;&#10;AI-generated content may be incorrect.">
            <a:extLst>
              <a:ext uri="{FF2B5EF4-FFF2-40B4-BE49-F238E27FC236}">
                <a16:creationId xmlns:a16="http://schemas.microsoft.com/office/drawing/2014/main" id="{B597B59D-8789-926C-7621-D3D9D481A8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2648" y="918546"/>
            <a:ext cx="6445739" cy="4979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7170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C564B4-5AD7-82B8-A91D-7CF41C2A8712}"/>
              </a:ext>
            </a:extLst>
          </p:cNvPr>
          <p:cNvSpPr txBox="1"/>
          <p:nvPr/>
        </p:nvSpPr>
        <p:spPr>
          <a:xfrm>
            <a:off x="1028700" y="1967266"/>
            <a:ext cx="2628900" cy="2547257"/>
          </a:xfrm>
          <a:prstGeom prst="rect">
            <a:avLst/>
          </a:prstGeom>
          <a:noFill/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     Body Appearance</a:t>
            </a:r>
          </a:p>
        </p:txBody>
      </p:sp>
      <p:pic>
        <p:nvPicPr>
          <p:cNvPr id="2" name="Picture 1" descr="A white text on a white background&#10;&#10;AI-generated content may be incorrect.">
            <a:extLst>
              <a:ext uri="{FF2B5EF4-FFF2-40B4-BE49-F238E27FC236}">
                <a16:creationId xmlns:a16="http://schemas.microsoft.com/office/drawing/2014/main" id="{2B4882E6-FF6B-A813-D1D1-DFEBFC4608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7316" y="893549"/>
            <a:ext cx="6780700" cy="5068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6954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AB13476-CE21-4746-B044-FD491AC841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8F4770-DCBE-748F-E11C-595D5FD3F1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328" y="429768"/>
            <a:ext cx="4095072" cy="1642533"/>
          </a:xfrm>
        </p:spPr>
        <p:txBody>
          <a:bodyPr anchor="b">
            <a:normAutofit/>
          </a:bodyPr>
          <a:lstStyle/>
          <a:p>
            <a:r>
              <a:rPr lang="en-US" sz="5400"/>
              <a:t>Facial Expression</a:t>
            </a:r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9328" y="2423160"/>
            <a:ext cx="3877056" cy="18288"/>
          </a:xfrm>
          <a:custGeom>
            <a:avLst/>
            <a:gdLst>
              <a:gd name="connsiteX0" fmla="*/ 0 w 3877056"/>
              <a:gd name="connsiteY0" fmla="*/ 0 h 18288"/>
              <a:gd name="connsiteX1" fmla="*/ 723717 w 3877056"/>
              <a:gd name="connsiteY1" fmla="*/ 0 h 18288"/>
              <a:gd name="connsiteX2" fmla="*/ 1447434 w 3877056"/>
              <a:gd name="connsiteY2" fmla="*/ 0 h 18288"/>
              <a:gd name="connsiteX3" fmla="*/ 1977299 w 3877056"/>
              <a:gd name="connsiteY3" fmla="*/ 0 h 18288"/>
              <a:gd name="connsiteX4" fmla="*/ 2623475 w 3877056"/>
              <a:gd name="connsiteY4" fmla="*/ 0 h 18288"/>
              <a:gd name="connsiteX5" fmla="*/ 3192109 w 3877056"/>
              <a:gd name="connsiteY5" fmla="*/ 0 h 18288"/>
              <a:gd name="connsiteX6" fmla="*/ 3877056 w 3877056"/>
              <a:gd name="connsiteY6" fmla="*/ 0 h 18288"/>
              <a:gd name="connsiteX7" fmla="*/ 3877056 w 3877056"/>
              <a:gd name="connsiteY7" fmla="*/ 18288 h 18288"/>
              <a:gd name="connsiteX8" fmla="*/ 3230880 w 3877056"/>
              <a:gd name="connsiteY8" fmla="*/ 18288 h 18288"/>
              <a:gd name="connsiteX9" fmla="*/ 2662245 w 3877056"/>
              <a:gd name="connsiteY9" fmla="*/ 18288 h 18288"/>
              <a:gd name="connsiteX10" fmla="*/ 2016069 w 3877056"/>
              <a:gd name="connsiteY10" fmla="*/ 18288 h 18288"/>
              <a:gd name="connsiteX11" fmla="*/ 1408664 w 3877056"/>
              <a:gd name="connsiteY11" fmla="*/ 18288 h 18288"/>
              <a:gd name="connsiteX12" fmla="*/ 840029 w 3877056"/>
              <a:gd name="connsiteY12" fmla="*/ 18288 h 18288"/>
              <a:gd name="connsiteX13" fmla="*/ 0 w 3877056"/>
              <a:gd name="connsiteY13" fmla="*/ 18288 h 18288"/>
              <a:gd name="connsiteX14" fmla="*/ 0 w 3877056"/>
              <a:gd name="connsiteY14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77056" h="18288" fill="none" extrusionOk="0">
                <a:moveTo>
                  <a:pt x="0" y="0"/>
                </a:moveTo>
                <a:cubicBezTo>
                  <a:pt x="155902" y="14477"/>
                  <a:pt x="567164" y="18992"/>
                  <a:pt x="723717" y="0"/>
                </a:cubicBezTo>
                <a:cubicBezTo>
                  <a:pt x="880270" y="-18992"/>
                  <a:pt x="1230427" y="-33316"/>
                  <a:pt x="1447434" y="0"/>
                </a:cubicBezTo>
                <a:cubicBezTo>
                  <a:pt x="1664441" y="33316"/>
                  <a:pt x="1866557" y="5702"/>
                  <a:pt x="1977299" y="0"/>
                </a:cubicBezTo>
                <a:cubicBezTo>
                  <a:pt x="2088041" y="-5702"/>
                  <a:pt x="2302485" y="24099"/>
                  <a:pt x="2623475" y="0"/>
                </a:cubicBezTo>
                <a:cubicBezTo>
                  <a:pt x="2944465" y="-24099"/>
                  <a:pt x="2993399" y="-19795"/>
                  <a:pt x="3192109" y="0"/>
                </a:cubicBezTo>
                <a:cubicBezTo>
                  <a:pt x="3390819" y="19795"/>
                  <a:pt x="3581349" y="-26551"/>
                  <a:pt x="3877056" y="0"/>
                </a:cubicBezTo>
                <a:cubicBezTo>
                  <a:pt x="3877095" y="7328"/>
                  <a:pt x="3877675" y="9982"/>
                  <a:pt x="3877056" y="18288"/>
                </a:cubicBezTo>
                <a:cubicBezTo>
                  <a:pt x="3576596" y="42394"/>
                  <a:pt x="3502355" y="16962"/>
                  <a:pt x="3230880" y="18288"/>
                </a:cubicBezTo>
                <a:cubicBezTo>
                  <a:pt x="2959405" y="19614"/>
                  <a:pt x="2924948" y="18543"/>
                  <a:pt x="2662245" y="18288"/>
                </a:cubicBezTo>
                <a:cubicBezTo>
                  <a:pt x="2399543" y="18033"/>
                  <a:pt x="2231855" y="26028"/>
                  <a:pt x="2016069" y="18288"/>
                </a:cubicBezTo>
                <a:cubicBezTo>
                  <a:pt x="1800283" y="10548"/>
                  <a:pt x="1665927" y="755"/>
                  <a:pt x="1408664" y="18288"/>
                </a:cubicBezTo>
                <a:cubicBezTo>
                  <a:pt x="1151402" y="35821"/>
                  <a:pt x="1016899" y="28407"/>
                  <a:pt x="840029" y="18288"/>
                </a:cubicBezTo>
                <a:cubicBezTo>
                  <a:pt x="663160" y="8169"/>
                  <a:pt x="304031" y="-14425"/>
                  <a:pt x="0" y="18288"/>
                </a:cubicBezTo>
                <a:cubicBezTo>
                  <a:pt x="-593" y="9736"/>
                  <a:pt x="244" y="6610"/>
                  <a:pt x="0" y="0"/>
                </a:cubicBezTo>
                <a:close/>
              </a:path>
              <a:path w="3877056" h="18288" stroke="0" extrusionOk="0">
                <a:moveTo>
                  <a:pt x="0" y="0"/>
                </a:moveTo>
                <a:cubicBezTo>
                  <a:pt x="205869" y="28368"/>
                  <a:pt x="460328" y="6409"/>
                  <a:pt x="646176" y="0"/>
                </a:cubicBezTo>
                <a:cubicBezTo>
                  <a:pt x="832024" y="-6409"/>
                  <a:pt x="1043494" y="26447"/>
                  <a:pt x="1331123" y="0"/>
                </a:cubicBezTo>
                <a:cubicBezTo>
                  <a:pt x="1618752" y="-26447"/>
                  <a:pt x="1675797" y="-26969"/>
                  <a:pt x="1938528" y="0"/>
                </a:cubicBezTo>
                <a:cubicBezTo>
                  <a:pt x="2201259" y="26969"/>
                  <a:pt x="2439942" y="23453"/>
                  <a:pt x="2662245" y="0"/>
                </a:cubicBezTo>
                <a:cubicBezTo>
                  <a:pt x="2884548" y="-23453"/>
                  <a:pt x="3094562" y="-7899"/>
                  <a:pt x="3308421" y="0"/>
                </a:cubicBezTo>
                <a:cubicBezTo>
                  <a:pt x="3522280" y="7899"/>
                  <a:pt x="3615459" y="3066"/>
                  <a:pt x="3877056" y="0"/>
                </a:cubicBezTo>
                <a:cubicBezTo>
                  <a:pt x="3877383" y="8595"/>
                  <a:pt x="3876984" y="13110"/>
                  <a:pt x="3877056" y="18288"/>
                </a:cubicBezTo>
                <a:cubicBezTo>
                  <a:pt x="3624575" y="4903"/>
                  <a:pt x="3478089" y="20597"/>
                  <a:pt x="3230880" y="18288"/>
                </a:cubicBezTo>
                <a:cubicBezTo>
                  <a:pt x="2983671" y="15979"/>
                  <a:pt x="2743376" y="19903"/>
                  <a:pt x="2507163" y="18288"/>
                </a:cubicBezTo>
                <a:cubicBezTo>
                  <a:pt x="2270950" y="16673"/>
                  <a:pt x="1992617" y="19013"/>
                  <a:pt x="1822216" y="18288"/>
                </a:cubicBezTo>
                <a:cubicBezTo>
                  <a:pt x="1651815" y="17563"/>
                  <a:pt x="1370782" y="42338"/>
                  <a:pt x="1253581" y="18288"/>
                </a:cubicBezTo>
                <a:cubicBezTo>
                  <a:pt x="1136380" y="-5762"/>
                  <a:pt x="854528" y="8046"/>
                  <a:pt x="723717" y="18288"/>
                </a:cubicBezTo>
                <a:cubicBezTo>
                  <a:pt x="592906" y="28530"/>
                  <a:pt x="166343" y="24405"/>
                  <a:pt x="0" y="18288"/>
                </a:cubicBezTo>
                <a:cubicBezTo>
                  <a:pt x="822" y="10564"/>
                  <a:pt x="-23" y="457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448976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8196FC-81DB-6C06-6DC8-5EC7359D0A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489" y="2706624"/>
            <a:ext cx="4098951" cy="3386399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000"/>
              <a:t>*These usually convey emotion.</a:t>
            </a:r>
          </a:p>
          <a:p>
            <a:pPr marL="0" indent="0">
              <a:buNone/>
            </a:pPr>
            <a:r>
              <a:rPr lang="en-US" sz="2000"/>
              <a:t>*There are six universal emotions. </a:t>
            </a:r>
          </a:p>
          <a:p>
            <a:pPr marL="514350" indent="-514350">
              <a:buAutoNum type="arabicPeriod"/>
            </a:pPr>
            <a:r>
              <a:rPr lang="en-US" sz="2000"/>
              <a:t>Surprise</a:t>
            </a:r>
          </a:p>
          <a:p>
            <a:pPr marL="514350" indent="-514350">
              <a:buAutoNum type="arabicPeriod"/>
            </a:pPr>
            <a:r>
              <a:rPr lang="en-US" sz="2000"/>
              <a:t>Fear</a:t>
            </a:r>
          </a:p>
          <a:p>
            <a:pPr marL="514350" indent="-514350">
              <a:buAutoNum type="arabicPeriod"/>
            </a:pPr>
            <a:r>
              <a:rPr lang="en-US" sz="2000"/>
              <a:t>Sadness</a:t>
            </a:r>
          </a:p>
          <a:p>
            <a:pPr marL="514350" indent="-514350">
              <a:buAutoNum type="arabicPeriod"/>
            </a:pPr>
            <a:r>
              <a:rPr lang="en-US" sz="2000"/>
              <a:t>Anger</a:t>
            </a:r>
          </a:p>
          <a:p>
            <a:pPr marL="514350" indent="-514350">
              <a:buAutoNum type="arabicPeriod"/>
            </a:pPr>
            <a:r>
              <a:rPr lang="en-US" sz="2000"/>
              <a:t>Happiness</a:t>
            </a:r>
          </a:p>
          <a:p>
            <a:pPr marL="514350" indent="-514350">
              <a:buAutoNum type="arabicPeriod"/>
            </a:pPr>
            <a:r>
              <a:rPr lang="en-US" sz="2000"/>
              <a:t>Disgust</a:t>
            </a:r>
          </a:p>
        </p:txBody>
      </p:sp>
      <p:pic>
        <p:nvPicPr>
          <p:cNvPr id="5" name="Picture 4" descr="A person wearing headphones and screaming&#10;&#10;AI-generated content may be incorrect.">
            <a:extLst>
              <a:ext uri="{FF2B5EF4-FFF2-40B4-BE49-F238E27FC236}">
                <a16:creationId xmlns:a16="http://schemas.microsoft.com/office/drawing/2014/main" id="{989B4049-A1F8-A27C-31B1-40AB02C5089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408" r="10686" b="-1"/>
          <a:stretch>
            <a:fillRect/>
          </a:stretch>
        </p:blipFill>
        <p:spPr>
          <a:xfrm>
            <a:off x="5027601" y="10"/>
            <a:ext cx="3044866" cy="3597029"/>
          </a:xfrm>
          <a:custGeom>
            <a:avLst/>
            <a:gdLst/>
            <a:ahLst/>
            <a:cxnLst/>
            <a:rect l="l" t="t" r="r" b="b"/>
            <a:pathLst>
              <a:path w="3044866" h="3597039">
                <a:moveTo>
                  <a:pt x="19840" y="0"/>
                </a:moveTo>
                <a:lnTo>
                  <a:pt x="3028263" y="0"/>
                </a:lnTo>
                <a:lnTo>
                  <a:pt x="3024697" y="140686"/>
                </a:lnTo>
                <a:cubicBezTo>
                  <a:pt x="3025259" y="312749"/>
                  <a:pt x="3037669" y="484544"/>
                  <a:pt x="3035552" y="655695"/>
                </a:cubicBezTo>
                <a:cubicBezTo>
                  <a:pt x="3034423" y="750938"/>
                  <a:pt x="3013255" y="845927"/>
                  <a:pt x="3017206" y="941424"/>
                </a:cubicBezTo>
                <a:cubicBezTo>
                  <a:pt x="3028778" y="1230836"/>
                  <a:pt x="3024968" y="1520375"/>
                  <a:pt x="3040069" y="1809660"/>
                </a:cubicBezTo>
                <a:cubicBezTo>
                  <a:pt x="3049835" y="1950657"/>
                  <a:pt x="3044683" y="2092164"/>
                  <a:pt x="3024686" y="2232285"/>
                </a:cubicBezTo>
                <a:cubicBezTo>
                  <a:pt x="3008033" y="2337306"/>
                  <a:pt x="3018335" y="2443217"/>
                  <a:pt x="3025391" y="2548746"/>
                </a:cubicBezTo>
                <a:cubicBezTo>
                  <a:pt x="3034000" y="2676499"/>
                  <a:pt x="3038657" y="2804125"/>
                  <a:pt x="3024544" y="2932131"/>
                </a:cubicBezTo>
                <a:cubicBezTo>
                  <a:pt x="3014384" y="3023183"/>
                  <a:pt x="3023839" y="3114743"/>
                  <a:pt x="3029484" y="3206050"/>
                </a:cubicBezTo>
                <a:cubicBezTo>
                  <a:pt x="3036822" y="3301343"/>
                  <a:pt x="3036822" y="3396994"/>
                  <a:pt x="3029484" y="3492287"/>
                </a:cubicBezTo>
                <a:lnTo>
                  <a:pt x="3026528" y="3584038"/>
                </a:lnTo>
                <a:lnTo>
                  <a:pt x="2536033" y="3578457"/>
                </a:lnTo>
                <a:cubicBezTo>
                  <a:pt x="2378057" y="3583558"/>
                  <a:pt x="2220080" y="3585390"/>
                  <a:pt x="2062105" y="3578457"/>
                </a:cubicBezTo>
                <a:cubicBezTo>
                  <a:pt x="1889685" y="3570479"/>
                  <a:pt x="1717648" y="3579504"/>
                  <a:pt x="1545736" y="3591536"/>
                </a:cubicBezTo>
                <a:cubicBezTo>
                  <a:pt x="1379525" y="3603177"/>
                  <a:pt x="1213695" y="3594544"/>
                  <a:pt x="1047737" y="3582381"/>
                </a:cubicBezTo>
                <a:cubicBezTo>
                  <a:pt x="872873" y="3569328"/>
                  <a:pt x="697288" y="3570585"/>
                  <a:pt x="522627" y="3586174"/>
                </a:cubicBezTo>
                <a:cubicBezTo>
                  <a:pt x="408103" y="3596376"/>
                  <a:pt x="293327" y="3581074"/>
                  <a:pt x="179310" y="3582119"/>
                </a:cubicBezTo>
                <a:lnTo>
                  <a:pt x="12768" y="3583434"/>
                </a:lnTo>
                <a:lnTo>
                  <a:pt x="14927" y="3541208"/>
                </a:lnTo>
                <a:cubicBezTo>
                  <a:pt x="24495" y="3440295"/>
                  <a:pt x="35084" y="3338234"/>
                  <a:pt x="15947" y="3236172"/>
                </a:cubicBezTo>
                <a:cubicBezTo>
                  <a:pt x="7719" y="3188816"/>
                  <a:pt x="7719" y="3140388"/>
                  <a:pt x="15947" y="3093031"/>
                </a:cubicBezTo>
                <a:cubicBezTo>
                  <a:pt x="25898" y="3029243"/>
                  <a:pt x="35339" y="2966092"/>
                  <a:pt x="22581" y="2901666"/>
                </a:cubicBezTo>
                <a:cubicBezTo>
                  <a:pt x="16968" y="2873599"/>
                  <a:pt x="12758" y="2845277"/>
                  <a:pt x="9823" y="2816955"/>
                </a:cubicBezTo>
                <a:cubicBezTo>
                  <a:pt x="3980" y="2744645"/>
                  <a:pt x="6072" y="2671926"/>
                  <a:pt x="16074" y="2600075"/>
                </a:cubicBezTo>
                <a:cubicBezTo>
                  <a:pt x="25643" y="2516640"/>
                  <a:pt x="10079" y="2432694"/>
                  <a:pt x="22836" y="2349514"/>
                </a:cubicBezTo>
                <a:cubicBezTo>
                  <a:pt x="31895" y="2282524"/>
                  <a:pt x="32239" y="2214640"/>
                  <a:pt x="23857" y="2147560"/>
                </a:cubicBezTo>
                <a:cubicBezTo>
                  <a:pt x="8778" y="2020749"/>
                  <a:pt x="9721" y="1892547"/>
                  <a:pt x="26663" y="1765978"/>
                </a:cubicBezTo>
                <a:cubicBezTo>
                  <a:pt x="37125" y="1692111"/>
                  <a:pt x="43121" y="1616076"/>
                  <a:pt x="24367" y="1543612"/>
                </a:cubicBezTo>
                <a:cubicBezTo>
                  <a:pt x="-19775" y="1373297"/>
                  <a:pt x="5996" y="1202727"/>
                  <a:pt x="24367" y="1033305"/>
                </a:cubicBezTo>
                <a:cubicBezTo>
                  <a:pt x="35530" y="942318"/>
                  <a:pt x="35786" y="850322"/>
                  <a:pt x="25133" y="759271"/>
                </a:cubicBezTo>
                <a:cubicBezTo>
                  <a:pt x="6226" y="624792"/>
                  <a:pt x="2577" y="488614"/>
                  <a:pt x="14289" y="353321"/>
                </a:cubicBezTo>
                <a:cubicBezTo>
                  <a:pt x="24877" y="242712"/>
                  <a:pt x="35339" y="131848"/>
                  <a:pt x="22581" y="20346"/>
                </a:cubicBezTo>
                <a:close/>
              </a:path>
            </a:pathLst>
          </a:custGeom>
        </p:spPr>
      </p:pic>
      <p:pic>
        <p:nvPicPr>
          <p:cNvPr id="6" name="Picture 5" descr="A person taking a selfie&#10;&#10;AI-generated content may be incorrect.">
            <a:extLst>
              <a:ext uri="{FF2B5EF4-FFF2-40B4-BE49-F238E27FC236}">
                <a16:creationId xmlns:a16="http://schemas.microsoft.com/office/drawing/2014/main" id="{5E9E21FA-1ADC-4AAF-DD9D-DD8260CA93D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1568" r="3" b="21821"/>
          <a:stretch>
            <a:fillRect/>
          </a:stretch>
        </p:blipFill>
        <p:spPr>
          <a:xfrm>
            <a:off x="5021993" y="3792430"/>
            <a:ext cx="3045969" cy="3065570"/>
          </a:xfrm>
          <a:custGeom>
            <a:avLst/>
            <a:gdLst/>
            <a:ahLst/>
            <a:cxnLst/>
            <a:rect l="l" t="t" r="r" b="b"/>
            <a:pathLst>
              <a:path w="3045969" h="3065570">
                <a:moveTo>
                  <a:pt x="2750933" y="0"/>
                </a:moveTo>
                <a:lnTo>
                  <a:pt x="3043770" y="11038"/>
                </a:lnTo>
                <a:lnTo>
                  <a:pt x="3045607" y="37526"/>
                </a:lnTo>
                <a:cubicBezTo>
                  <a:pt x="3047625" y="113720"/>
                  <a:pt x="3040851" y="189914"/>
                  <a:pt x="3034394" y="266109"/>
                </a:cubicBezTo>
                <a:cubicBezTo>
                  <a:pt x="3019012" y="444912"/>
                  <a:pt x="3025927" y="623588"/>
                  <a:pt x="3037217" y="802010"/>
                </a:cubicBezTo>
                <a:cubicBezTo>
                  <a:pt x="3044443" y="924849"/>
                  <a:pt x="3040477" y="1048016"/>
                  <a:pt x="3025363" y="1170283"/>
                </a:cubicBezTo>
                <a:cubicBezTo>
                  <a:pt x="3020000" y="1218920"/>
                  <a:pt x="3020987" y="1267685"/>
                  <a:pt x="3020000" y="1316450"/>
                </a:cubicBezTo>
                <a:cubicBezTo>
                  <a:pt x="3019717" y="1325847"/>
                  <a:pt x="3026069" y="1336767"/>
                  <a:pt x="3014637" y="1344641"/>
                </a:cubicBezTo>
                <a:lnTo>
                  <a:pt x="3014637" y="1357340"/>
                </a:lnTo>
                <a:cubicBezTo>
                  <a:pt x="3027198" y="1364325"/>
                  <a:pt x="3020706" y="1375754"/>
                  <a:pt x="3021693" y="1384898"/>
                </a:cubicBezTo>
                <a:cubicBezTo>
                  <a:pt x="3038360" y="1560005"/>
                  <a:pt x="3040872" y="1735963"/>
                  <a:pt x="3029173" y="1911401"/>
                </a:cubicBezTo>
                <a:cubicBezTo>
                  <a:pt x="3020564" y="2072933"/>
                  <a:pt x="3029455" y="2234211"/>
                  <a:pt x="3039899" y="2395617"/>
                </a:cubicBezTo>
                <a:cubicBezTo>
                  <a:pt x="3052317" y="2587500"/>
                  <a:pt x="3032560" y="2779256"/>
                  <a:pt x="3029596" y="2971138"/>
                </a:cubicBezTo>
                <a:cubicBezTo>
                  <a:pt x="3029314" y="2988346"/>
                  <a:pt x="3030372" y="3005585"/>
                  <a:pt x="3031678" y="3022824"/>
                </a:cubicBezTo>
                <a:lnTo>
                  <a:pt x="3034625" y="3065570"/>
                </a:lnTo>
                <a:lnTo>
                  <a:pt x="24938" y="3065570"/>
                </a:lnTo>
                <a:lnTo>
                  <a:pt x="25911" y="3001918"/>
                </a:lnTo>
                <a:cubicBezTo>
                  <a:pt x="28191" y="2973959"/>
                  <a:pt x="32318" y="2946151"/>
                  <a:pt x="38276" y="2918677"/>
                </a:cubicBezTo>
                <a:cubicBezTo>
                  <a:pt x="68779" y="2777462"/>
                  <a:pt x="65552" y="2631030"/>
                  <a:pt x="28835" y="2491295"/>
                </a:cubicBezTo>
                <a:cubicBezTo>
                  <a:pt x="-4463" y="2359636"/>
                  <a:pt x="-11352" y="2227594"/>
                  <a:pt x="21053" y="2094786"/>
                </a:cubicBezTo>
                <a:cubicBezTo>
                  <a:pt x="51646" y="1971356"/>
                  <a:pt x="50153" y="1842146"/>
                  <a:pt x="16716" y="1719456"/>
                </a:cubicBezTo>
                <a:cubicBezTo>
                  <a:pt x="9316" y="1687689"/>
                  <a:pt x="4787" y="1655323"/>
                  <a:pt x="3192" y="1622752"/>
                </a:cubicBezTo>
                <a:cubicBezTo>
                  <a:pt x="-6887" y="1503851"/>
                  <a:pt x="10081" y="1386608"/>
                  <a:pt x="24242" y="1269110"/>
                </a:cubicBezTo>
                <a:cubicBezTo>
                  <a:pt x="33683" y="1194222"/>
                  <a:pt x="48099" y="1118569"/>
                  <a:pt x="24242" y="1044447"/>
                </a:cubicBezTo>
                <a:cubicBezTo>
                  <a:pt x="7899" y="992791"/>
                  <a:pt x="4264" y="937959"/>
                  <a:pt x="13654" y="884594"/>
                </a:cubicBezTo>
                <a:cubicBezTo>
                  <a:pt x="29486" y="789881"/>
                  <a:pt x="32790" y="693497"/>
                  <a:pt x="23477" y="597929"/>
                </a:cubicBezTo>
                <a:cubicBezTo>
                  <a:pt x="17328" y="534919"/>
                  <a:pt x="18272" y="471411"/>
                  <a:pt x="26284" y="408605"/>
                </a:cubicBezTo>
                <a:cubicBezTo>
                  <a:pt x="36872" y="324149"/>
                  <a:pt x="53330" y="238162"/>
                  <a:pt x="33300" y="153452"/>
                </a:cubicBezTo>
                <a:cubicBezTo>
                  <a:pt x="25327" y="119804"/>
                  <a:pt x="19745" y="86163"/>
                  <a:pt x="16058" y="52511"/>
                </a:cubicBezTo>
                <a:lnTo>
                  <a:pt x="13611" y="10473"/>
                </a:lnTo>
                <a:lnTo>
                  <a:pt x="222689" y="5194"/>
                </a:lnTo>
                <a:cubicBezTo>
                  <a:pt x="477949" y="4054"/>
                  <a:pt x="733156" y="16119"/>
                  <a:pt x="988364" y="17002"/>
                </a:cubicBezTo>
                <a:cubicBezTo>
                  <a:pt x="1097946" y="17394"/>
                  <a:pt x="1207148" y="12424"/>
                  <a:pt x="1316477" y="7977"/>
                </a:cubicBezTo>
                <a:cubicBezTo>
                  <a:pt x="1457478" y="2353"/>
                  <a:pt x="1598225" y="13470"/>
                  <a:pt x="1738973" y="11247"/>
                </a:cubicBezTo>
                <a:cubicBezTo>
                  <a:pt x="1972073" y="7585"/>
                  <a:pt x="2205047" y="18310"/>
                  <a:pt x="2438148" y="11247"/>
                </a:cubicBezTo>
                <a:cubicBezTo>
                  <a:pt x="2542410" y="7977"/>
                  <a:pt x="2646671" y="3007"/>
                  <a:pt x="2750933" y="0"/>
                </a:cubicBezTo>
                <a:close/>
              </a:path>
            </a:pathLst>
          </a:custGeom>
        </p:spPr>
      </p:pic>
      <p:pic>
        <p:nvPicPr>
          <p:cNvPr id="7" name="Picture 6" descr="A person holding his hands to his face&#10;&#10;AI-generated content may be incorrect.">
            <a:extLst>
              <a:ext uri="{FF2B5EF4-FFF2-40B4-BE49-F238E27FC236}">
                <a16:creationId xmlns:a16="http://schemas.microsoft.com/office/drawing/2014/main" id="{D1E9317E-6FAA-EB57-05E7-D7503044BE5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319" r="3" b="19571"/>
          <a:stretch>
            <a:fillRect/>
          </a:stretch>
        </p:blipFill>
        <p:spPr>
          <a:xfrm>
            <a:off x="8263902" y="10"/>
            <a:ext cx="3928092" cy="4143496"/>
          </a:xfrm>
          <a:custGeom>
            <a:avLst/>
            <a:gdLst/>
            <a:ahLst/>
            <a:cxnLst/>
            <a:rect l="l" t="t" r="r" b="b"/>
            <a:pathLst>
              <a:path w="3928092" h="4143506">
                <a:moveTo>
                  <a:pt x="23605" y="0"/>
                </a:moveTo>
                <a:lnTo>
                  <a:pt x="3928092" y="0"/>
                </a:lnTo>
                <a:lnTo>
                  <a:pt x="3928092" y="4125656"/>
                </a:lnTo>
                <a:lnTo>
                  <a:pt x="3780617" y="4131078"/>
                </a:lnTo>
                <a:cubicBezTo>
                  <a:pt x="3614346" y="4131561"/>
                  <a:pt x="3448073" y="4118803"/>
                  <a:pt x="3281801" y="4125634"/>
                </a:cubicBezTo>
                <a:cubicBezTo>
                  <a:pt x="3062120" y="4134609"/>
                  <a:pt x="2842441" y="4144923"/>
                  <a:pt x="2622887" y="4130456"/>
                </a:cubicBezTo>
                <a:cubicBezTo>
                  <a:pt x="2472401" y="4120545"/>
                  <a:pt x="2321159" y="4107551"/>
                  <a:pt x="2169916" y="4111570"/>
                </a:cubicBezTo>
                <a:cubicBezTo>
                  <a:pt x="2014640" y="4115856"/>
                  <a:pt x="1859994" y="4129920"/>
                  <a:pt x="1705097" y="4140234"/>
                </a:cubicBezTo>
                <a:cubicBezTo>
                  <a:pt x="1591463" y="4147694"/>
                  <a:pt x="1477389" y="4142391"/>
                  <a:pt x="1364801" y="4124429"/>
                </a:cubicBezTo>
                <a:cubicBezTo>
                  <a:pt x="1284516" y="4111703"/>
                  <a:pt x="1203727" y="4117195"/>
                  <a:pt x="1123316" y="4121750"/>
                </a:cubicBezTo>
                <a:cubicBezTo>
                  <a:pt x="978124" y="4130323"/>
                  <a:pt x="833434" y="4143717"/>
                  <a:pt x="688243" y="4130323"/>
                </a:cubicBezTo>
                <a:cubicBezTo>
                  <a:pt x="558551" y="4118266"/>
                  <a:pt x="427601" y="4108489"/>
                  <a:pt x="298918" y="4118266"/>
                </a:cubicBezTo>
                <a:cubicBezTo>
                  <a:pt x="234577" y="4123155"/>
                  <a:pt x="170204" y="4128045"/>
                  <a:pt x="105785" y="4130037"/>
                </a:cubicBezTo>
                <a:lnTo>
                  <a:pt x="15503" y="4130462"/>
                </a:lnTo>
                <a:lnTo>
                  <a:pt x="14458" y="4122289"/>
                </a:lnTo>
                <a:cubicBezTo>
                  <a:pt x="3338" y="4042653"/>
                  <a:pt x="-1375" y="3962394"/>
                  <a:pt x="346" y="3882149"/>
                </a:cubicBezTo>
                <a:cubicBezTo>
                  <a:pt x="205" y="3686075"/>
                  <a:pt x="9942" y="3490383"/>
                  <a:pt x="27583" y="3294816"/>
                </a:cubicBezTo>
                <a:cubicBezTo>
                  <a:pt x="31859" y="3222826"/>
                  <a:pt x="29926" y="3150656"/>
                  <a:pt x="21797" y="3078932"/>
                </a:cubicBezTo>
                <a:cubicBezTo>
                  <a:pt x="13668" y="2997950"/>
                  <a:pt x="16505" y="2916372"/>
                  <a:pt x="30264" y="2835999"/>
                </a:cubicBezTo>
                <a:cubicBezTo>
                  <a:pt x="47622" y="2740756"/>
                  <a:pt x="39860" y="2645513"/>
                  <a:pt x="33510" y="2550270"/>
                </a:cubicBezTo>
                <a:cubicBezTo>
                  <a:pt x="16152" y="2288796"/>
                  <a:pt x="-5017" y="2027322"/>
                  <a:pt x="9096" y="1764959"/>
                </a:cubicBezTo>
                <a:cubicBezTo>
                  <a:pt x="12060" y="1708956"/>
                  <a:pt x="25042" y="1654350"/>
                  <a:pt x="30406" y="1598729"/>
                </a:cubicBezTo>
                <a:cubicBezTo>
                  <a:pt x="46071" y="1437069"/>
                  <a:pt x="27723" y="1276045"/>
                  <a:pt x="20244" y="1114767"/>
                </a:cubicBezTo>
                <a:cubicBezTo>
                  <a:pt x="9491" y="936281"/>
                  <a:pt x="11664" y="757351"/>
                  <a:pt x="26736" y="579120"/>
                </a:cubicBezTo>
                <a:cubicBezTo>
                  <a:pt x="36191" y="482353"/>
                  <a:pt x="39402" y="385459"/>
                  <a:pt x="38237" y="288533"/>
                </a:cubicBezTo>
                <a:close/>
              </a:path>
            </a:pathLst>
          </a:custGeom>
        </p:spPr>
      </p:pic>
      <p:pic>
        <p:nvPicPr>
          <p:cNvPr id="4" name="Picture 3" descr="A person in a suit with his mouth open&#10;&#10;AI-generated content may be incorrect.">
            <a:extLst>
              <a:ext uri="{FF2B5EF4-FFF2-40B4-BE49-F238E27FC236}">
                <a16:creationId xmlns:a16="http://schemas.microsoft.com/office/drawing/2014/main" id="{0E08588A-7F43-FFB7-D895-E117B354D18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25465" r="1" b="25216"/>
          <a:stretch>
            <a:fillRect/>
          </a:stretch>
        </p:blipFill>
        <p:spPr>
          <a:xfrm>
            <a:off x="8281031" y="4328340"/>
            <a:ext cx="3910971" cy="2529660"/>
          </a:xfrm>
          <a:custGeom>
            <a:avLst/>
            <a:gdLst/>
            <a:ahLst/>
            <a:cxnLst/>
            <a:rect l="l" t="t" r="r" b="b"/>
            <a:pathLst>
              <a:path w="3910971" h="2529660">
                <a:moveTo>
                  <a:pt x="842684" y="662"/>
                </a:moveTo>
                <a:cubicBezTo>
                  <a:pt x="941895" y="-744"/>
                  <a:pt x="1041116" y="93"/>
                  <a:pt x="1140350" y="3173"/>
                </a:cubicBezTo>
                <a:cubicBezTo>
                  <a:pt x="1210804" y="5316"/>
                  <a:pt x="1279746" y="24605"/>
                  <a:pt x="1350451" y="29025"/>
                </a:cubicBezTo>
                <a:cubicBezTo>
                  <a:pt x="1535093" y="40276"/>
                  <a:pt x="1719483" y="30901"/>
                  <a:pt x="1903495" y="18310"/>
                </a:cubicBezTo>
                <a:cubicBezTo>
                  <a:pt x="2151898" y="628"/>
                  <a:pt x="2401172" y="2101"/>
                  <a:pt x="2649374" y="22730"/>
                </a:cubicBezTo>
                <a:cubicBezTo>
                  <a:pt x="2869445" y="43947"/>
                  <a:pt x="3091027" y="39942"/>
                  <a:pt x="3310304" y="10808"/>
                </a:cubicBezTo>
                <a:cubicBezTo>
                  <a:pt x="3434575" y="-7007"/>
                  <a:pt x="3559980" y="9067"/>
                  <a:pt x="3684881" y="10808"/>
                </a:cubicBezTo>
                <a:cubicBezTo>
                  <a:pt x="3752435" y="11746"/>
                  <a:pt x="3819992" y="12684"/>
                  <a:pt x="3887420" y="15630"/>
                </a:cubicBezTo>
                <a:lnTo>
                  <a:pt x="3910971" y="11103"/>
                </a:lnTo>
                <a:lnTo>
                  <a:pt x="3910971" y="2529660"/>
                </a:lnTo>
                <a:lnTo>
                  <a:pt x="6242" y="2529660"/>
                </a:lnTo>
                <a:lnTo>
                  <a:pt x="25280" y="2158134"/>
                </a:lnTo>
                <a:cubicBezTo>
                  <a:pt x="28243" y="1914439"/>
                  <a:pt x="36288" y="1670236"/>
                  <a:pt x="11167" y="1427303"/>
                </a:cubicBezTo>
                <a:cubicBezTo>
                  <a:pt x="-5908" y="1262723"/>
                  <a:pt x="865" y="1098905"/>
                  <a:pt x="3970" y="934453"/>
                </a:cubicBezTo>
                <a:cubicBezTo>
                  <a:pt x="7498" y="749680"/>
                  <a:pt x="5805" y="564783"/>
                  <a:pt x="5805" y="380010"/>
                </a:cubicBezTo>
                <a:cubicBezTo>
                  <a:pt x="5522" y="299625"/>
                  <a:pt x="10321" y="219748"/>
                  <a:pt x="18506" y="139744"/>
                </a:cubicBezTo>
                <a:lnTo>
                  <a:pt x="19072" y="23791"/>
                </a:lnTo>
                <a:lnTo>
                  <a:pt x="67093" y="27133"/>
                </a:lnTo>
                <a:cubicBezTo>
                  <a:pt x="226530" y="32207"/>
                  <a:pt x="385807" y="21156"/>
                  <a:pt x="545085" y="11612"/>
                </a:cubicBezTo>
                <a:cubicBezTo>
                  <a:pt x="644275" y="5719"/>
                  <a:pt x="743474" y="2069"/>
                  <a:pt x="842684" y="662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7804102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7BDAC5B6-20CE-447F-8BA1-F2274AC7A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1D22B31-BF8F-446B-9009-8A251FB177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3094406 w 12192000"/>
              <a:gd name="connsiteY0" fmla="*/ 283966 h 6858000"/>
              <a:gd name="connsiteX1" fmla="*/ 3038833 w 12192000"/>
              <a:gd name="connsiteY1" fmla="*/ 309661 h 6858000"/>
              <a:gd name="connsiteX2" fmla="*/ 3348384 w 12192000"/>
              <a:gd name="connsiteY2" fmla="*/ 406000 h 6858000"/>
              <a:gd name="connsiteX3" fmla="*/ 2864309 w 12192000"/>
              <a:gd name="connsiteY3" fmla="*/ 355295 h 6858000"/>
              <a:gd name="connsiteX4" fmla="*/ 2856039 w 12192000"/>
              <a:gd name="connsiteY4" fmla="*/ 388058 h 6858000"/>
              <a:gd name="connsiteX5" fmla="*/ 3405794 w 12192000"/>
              <a:gd name="connsiteY5" fmla="*/ 512089 h 6858000"/>
              <a:gd name="connsiteX6" fmla="*/ 3356651 w 12192000"/>
              <a:gd name="connsiteY6" fmla="*/ 531204 h 6858000"/>
              <a:gd name="connsiteX7" fmla="*/ 3064552 w 12192000"/>
              <a:gd name="connsiteY7" fmla="*/ 483228 h 6858000"/>
              <a:gd name="connsiteX8" fmla="*/ 3005765 w 12192000"/>
              <a:gd name="connsiteY8" fmla="*/ 495708 h 6858000"/>
              <a:gd name="connsiteX9" fmla="*/ 3034700 w 12192000"/>
              <a:gd name="connsiteY9" fmla="*/ 553823 h 6858000"/>
              <a:gd name="connsiteX10" fmla="*/ 3161459 w 12192000"/>
              <a:gd name="connsiteY10" fmla="*/ 576445 h 6858000"/>
              <a:gd name="connsiteX11" fmla="*/ 3358949 w 12192000"/>
              <a:gd name="connsiteY11" fmla="*/ 712961 h 6858000"/>
              <a:gd name="connsiteX12" fmla="*/ 3059960 w 12192000"/>
              <a:gd name="connsiteY12" fmla="*/ 696576 h 6858000"/>
              <a:gd name="connsiteX13" fmla="*/ 3007143 w 12192000"/>
              <a:gd name="connsiteY13" fmla="*/ 729732 h 6858000"/>
              <a:gd name="connsiteX14" fmla="*/ 2986935 w 12192000"/>
              <a:gd name="connsiteY14" fmla="*/ 772635 h 6858000"/>
              <a:gd name="connsiteX15" fmla="*/ 2871197 w 12192000"/>
              <a:gd name="connsiteY15" fmla="*/ 808127 h 6858000"/>
              <a:gd name="connsiteX16" fmla="*/ 3053071 w 12192000"/>
              <a:gd name="connsiteY16" fmla="*/ 847913 h 6858000"/>
              <a:gd name="connsiteX17" fmla="*/ 2858796 w 12192000"/>
              <a:gd name="connsiteY17" fmla="*/ 847913 h 6858000"/>
              <a:gd name="connsiteX18" fmla="*/ 2635588 w 12192000"/>
              <a:gd name="connsiteY18" fmla="*/ 820611 h 6858000"/>
              <a:gd name="connsiteX19" fmla="*/ 2397683 w 12192000"/>
              <a:gd name="connsiteY19" fmla="*/ 829190 h 6858000"/>
              <a:gd name="connsiteX20" fmla="*/ 1921874 w 12192000"/>
              <a:gd name="connsiteY20" fmla="*/ 778877 h 6858000"/>
              <a:gd name="connsiteX21" fmla="*/ 1695450 w 12192000"/>
              <a:gd name="connsiteY21" fmla="*/ 782386 h 6858000"/>
              <a:gd name="connsiteX22" fmla="*/ 2954324 w 12192000"/>
              <a:gd name="connsiteY22" fmla="*/ 1120940 h 6858000"/>
              <a:gd name="connsiteX23" fmla="*/ 2890028 w 12192000"/>
              <a:gd name="connsiteY23" fmla="*/ 1195435 h 6858000"/>
              <a:gd name="connsiteX24" fmla="*/ 3153652 w 12192000"/>
              <a:gd name="connsiteY24" fmla="*/ 1276563 h 6858000"/>
              <a:gd name="connsiteX25" fmla="*/ 3218410 w 12192000"/>
              <a:gd name="connsiteY25" fmla="*/ 1356911 h 6858000"/>
              <a:gd name="connsiteX26" fmla="*/ 3137118 w 12192000"/>
              <a:gd name="connsiteY26" fmla="*/ 1349891 h 6858000"/>
              <a:gd name="connsiteX27" fmla="*/ 3067309 w 12192000"/>
              <a:gd name="connsiteY27" fmla="*/ 1365102 h 6858000"/>
              <a:gd name="connsiteX28" fmla="*/ 3096243 w 12192000"/>
              <a:gd name="connsiteY28" fmla="*/ 1467292 h 6858000"/>
              <a:gd name="connsiteX29" fmla="*/ 3468716 w 12192000"/>
              <a:gd name="connsiteY29" fmla="*/ 1599125 h 6858000"/>
              <a:gd name="connsiteX30" fmla="*/ 3502241 w 12192000"/>
              <a:gd name="connsiteY30" fmla="*/ 1642029 h 6858000"/>
              <a:gd name="connsiteX31" fmla="*/ 3457692 w 12192000"/>
              <a:gd name="connsiteY31" fmla="*/ 1672453 h 6858000"/>
              <a:gd name="connsiteX32" fmla="*/ 3337362 w 12192000"/>
              <a:gd name="connsiteY32" fmla="*/ 1688053 h 6858000"/>
              <a:gd name="connsiteX33" fmla="*/ 3505915 w 12192000"/>
              <a:gd name="connsiteY33" fmla="*/ 1834318 h 6858000"/>
              <a:gd name="connsiteX34" fmla="*/ 3567458 w 12192000"/>
              <a:gd name="connsiteY34" fmla="*/ 1874880 h 6858000"/>
              <a:gd name="connsiteX35" fmla="*/ 3672634 w 12192000"/>
              <a:gd name="connsiteY35" fmla="*/ 1937678 h 6858000"/>
              <a:gd name="connsiteX36" fmla="*/ 3674470 w 12192000"/>
              <a:gd name="connsiteY36" fmla="*/ 1956789 h 6858000"/>
              <a:gd name="connsiteX37" fmla="*/ 3531176 w 12192000"/>
              <a:gd name="connsiteY37" fmla="*/ 2024266 h 6858000"/>
              <a:gd name="connsiteX38" fmla="*/ 3272604 w 12192000"/>
              <a:gd name="connsiteY38" fmla="*/ 2005933 h 6858000"/>
              <a:gd name="connsiteX39" fmla="*/ 3654720 w 12192000"/>
              <a:gd name="connsiteY39" fmla="*/ 2106564 h 6858000"/>
              <a:gd name="connsiteX40" fmla="*/ 2417892 w 12192000"/>
              <a:gd name="connsiteY40" fmla="*/ 1866690 h 6858000"/>
              <a:gd name="connsiteX41" fmla="*/ 2496888 w 12192000"/>
              <a:gd name="connsiteY41" fmla="*/ 1929487 h 6858000"/>
              <a:gd name="connsiteX42" fmla="*/ 2929526 w 12192000"/>
              <a:gd name="connsiteY42" fmla="*/ 2094862 h 6858000"/>
              <a:gd name="connsiteX43" fmla="*/ 3052152 w 12192000"/>
              <a:gd name="connsiteY43" fmla="*/ 2198613 h 6858000"/>
              <a:gd name="connsiteX44" fmla="*/ 3180748 w 12192000"/>
              <a:gd name="connsiteY44" fmla="*/ 2255948 h 6858000"/>
              <a:gd name="connsiteX45" fmla="*/ 3361244 w 12192000"/>
              <a:gd name="connsiteY45" fmla="*/ 2254777 h 6858000"/>
              <a:gd name="connsiteX46" fmla="*/ 3489382 w 12192000"/>
              <a:gd name="connsiteY46" fmla="*/ 2342926 h 6858000"/>
              <a:gd name="connsiteX47" fmla="*/ 3355733 w 12192000"/>
              <a:gd name="connsiteY47" fmla="*/ 2361649 h 6858000"/>
              <a:gd name="connsiteX48" fmla="*/ 3199121 w 12192000"/>
              <a:gd name="connsiteY48" fmla="*/ 2347216 h 6858000"/>
              <a:gd name="connsiteX49" fmla="*/ 2861091 w 12192000"/>
              <a:gd name="connsiteY49" fmla="*/ 2351896 h 6858000"/>
              <a:gd name="connsiteX50" fmla="*/ 2667278 w 12192000"/>
              <a:gd name="connsiteY50" fmla="*/ 2369058 h 6858000"/>
              <a:gd name="connsiteX51" fmla="*/ 2221781 w 12192000"/>
              <a:gd name="connsiteY51" fmla="*/ 2339805 h 6858000"/>
              <a:gd name="connsiteX52" fmla="*/ 2247961 w 12192000"/>
              <a:gd name="connsiteY52" fmla="*/ 2414693 h 6858000"/>
              <a:gd name="connsiteX53" fmla="*/ 2231425 w 12192000"/>
              <a:gd name="connsiteY53" fmla="*/ 2479828 h 6858000"/>
              <a:gd name="connsiteX54" fmla="*/ 2224996 w 12192000"/>
              <a:gd name="connsiteY54" fmla="*/ 2621414 h 6858000"/>
              <a:gd name="connsiteX55" fmla="*/ 2229131 w 12192000"/>
              <a:gd name="connsiteY55" fmla="*/ 2644426 h 6858000"/>
              <a:gd name="connsiteX56" fmla="*/ 2129466 w 12192000"/>
              <a:gd name="connsiteY56" fmla="*/ 2659247 h 6858000"/>
              <a:gd name="connsiteX57" fmla="*/ 2723312 w 12192000"/>
              <a:gd name="connsiteY57" fmla="*/ 2953726 h 6858000"/>
              <a:gd name="connsiteX58" fmla="*/ 2326496 w 12192000"/>
              <a:gd name="connsiteY58" fmla="*/ 2878838 h 6858000"/>
              <a:gd name="connsiteX59" fmla="*/ 2272759 w 12192000"/>
              <a:gd name="connsiteY59" fmla="*/ 3002480 h 6858000"/>
              <a:gd name="connsiteX60" fmla="*/ 2459226 w 12192000"/>
              <a:gd name="connsiteY60" fmla="*/ 3112471 h 6858000"/>
              <a:gd name="connsiteX61" fmla="*/ 2528117 w 12192000"/>
              <a:gd name="connsiteY61" fmla="*/ 3330111 h 6858000"/>
              <a:gd name="connsiteX62" fmla="*/ 2494590 w 12192000"/>
              <a:gd name="connsiteY62" fmla="*/ 3529029 h 6858000"/>
              <a:gd name="connsiteX63" fmla="*/ 2414677 w 12192000"/>
              <a:gd name="connsiteY63" fmla="*/ 3592215 h 6858000"/>
              <a:gd name="connsiteX64" fmla="*/ 2298940 w 12192000"/>
              <a:gd name="connsiteY64" fmla="*/ 3705716 h 6858000"/>
              <a:gd name="connsiteX65" fmla="*/ 2227294 w 12192000"/>
              <a:gd name="connsiteY65" fmla="*/ 3775921 h 6858000"/>
              <a:gd name="connsiteX66" fmla="*/ 1978366 w 12192000"/>
              <a:gd name="connsiteY66" fmla="*/ 3748620 h 6858000"/>
              <a:gd name="connsiteX67" fmla="*/ 2310421 w 12192000"/>
              <a:gd name="connsiteY67" fmla="*/ 3926868 h 6858000"/>
              <a:gd name="connsiteX68" fmla="*/ 2041285 w 12192000"/>
              <a:gd name="connsiteY68" fmla="*/ 3904635 h 6858000"/>
              <a:gd name="connsiteX69" fmla="*/ 1953565 w 12192000"/>
              <a:gd name="connsiteY69" fmla="*/ 3917116 h 6858000"/>
              <a:gd name="connsiteX70" fmla="*/ 2003623 w 12192000"/>
              <a:gd name="connsiteY70" fmla="*/ 3974842 h 6858000"/>
              <a:gd name="connsiteX71" fmla="*/ 2201114 w 12192000"/>
              <a:gd name="connsiteY71" fmla="*/ 4072742 h 6858000"/>
              <a:gd name="connsiteX72" fmla="*/ 2608032 w 12192000"/>
              <a:gd name="connsiteY72" fmla="*/ 4337967 h 6858000"/>
              <a:gd name="connsiteX73" fmla="*/ 2213973 w 12192000"/>
              <a:gd name="connsiteY73" fmla="*/ 4216277 h 6858000"/>
              <a:gd name="connsiteX74" fmla="*/ 2629158 w 12192000"/>
              <a:gd name="connsiteY74" fmla="*/ 4488911 h 6858000"/>
              <a:gd name="connsiteX75" fmla="*/ 2721471 w 12192000"/>
              <a:gd name="connsiteY75" fmla="*/ 4579399 h 6858000"/>
              <a:gd name="connsiteX76" fmla="*/ 2907939 w 12192000"/>
              <a:gd name="connsiteY76" fmla="*/ 4804062 h 6858000"/>
              <a:gd name="connsiteX77" fmla="*/ 2898753 w 12192000"/>
              <a:gd name="connsiteY77" fmla="*/ 4829414 h 6858000"/>
              <a:gd name="connsiteX78" fmla="*/ 2683352 w 12192000"/>
              <a:gd name="connsiteY78" fmla="*/ 4793141 h 6858000"/>
              <a:gd name="connsiteX79" fmla="*/ 2962594 w 12192000"/>
              <a:gd name="connsiteY79" fmla="*/ 4981920 h 6858000"/>
              <a:gd name="connsiteX80" fmla="*/ 3251019 w 12192000"/>
              <a:gd name="connsiteY80" fmla="*/ 5127012 h 6858000"/>
              <a:gd name="connsiteX81" fmla="*/ 3046180 w 12192000"/>
              <a:gd name="connsiteY81" fmla="*/ 5104781 h 6858000"/>
              <a:gd name="connsiteX82" fmla="*/ 2764646 w 12192000"/>
              <a:gd name="connsiteY82" fmla="*/ 5021703 h 6858000"/>
              <a:gd name="connsiteX83" fmla="*/ 2666820 w 12192000"/>
              <a:gd name="connsiteY83" fmla="*/ 5052905 h 6858000"/>
              <a:gd name="connsiteX84" fmla="*/ 2933657 w 12192000"/>
              <a:gd name="connsiteY84" fmla="*/ 5190198 h 6858000"/>
              <a:gd name="connsiteX85" fmla="*/ 3086598 w 12192000"/>
              <a:gd name="connsiteY85" fmla="*/ 5253776 h 6858000"/>
              <a:gd name="connsiteX86" fmla="*/ 3147680 w 12192000"/>
              <a:gd name="connsiteY86" fmla="*/ 5302531 h 6858000"/>
              <a:gd name="connsiteX87" fmla="*/ 3322204 w 12192000"/>
              <a:gd name="connsiteY87" fmla="*/ 5476487 h 6858000"/>
              <a:gd name="connsiteX88" fmla="*/ 3834758 w 12192000"/>
              <a:gd name="connsiteY88" fmla="*/ 5666434 h 6858000"/>
              <a:gd name="connsiteX89" fmla="*/ 4314240 w 12192000"/>
              <a:gd name="connsiteY89" fmla="*/ 5902409 h 6858000"/>
              <a:gd name="connsiteX90" fmla="*/ 4688552 w 12192000"/>
              <a:gd name="connsiteY90" fmla="*/ 6049453 h 6858000"/>
              <a:gd name="connsiteX91" fmla="*/ 5634660 w 12192000"/>
              <a:gd name="connsiteY91" fmla="*/ 6238620 h 6858000"/>
              <a:gd name="connsiteX92" fmla="*/ 9222980 w 12192000"/>
              <a:gd name="connsiteY92" fmla="*/ 4955397 h 6858000"/>
              <a:gd name="connsiteX93" fmla="*/ 9268448 w 12192000"/>
              <a:gd name="connsiteY93" fmla="*/ 4917173 h 6858000"/>
              <a:gd name="connsiteX94" fmla="*/ 9442512 w 12192000"/>
              <a:gd name="connsiteY94" fmla="*/ 4773251 h 6858000"/>
              <a:gd name="connsiteX95" fmla="*/ 9590400 w 12192000"/>
              <a:gd name="connsiteY95" fmla="*/ 4643756 h 6858000"/>
              <a:gd name="connsiteX96" fmla="*/ 9513242 w 12192000"/>
              <a:gd name="connsiteY96" fmla="*/ 4600073 h 6858000"/>
              <a:gd name="connsiteX97" fmla="*/ 9617498 w 12192000"/>
              <a:gd name="connsiteY97" fmla="*/ 4476430 h 6858000"/>
              <a:gd name="connsiteX98" fmla="*/ 9949094 w 12192000"/>
              <a:gd name="connsiteY98" fmla="*/ 4095364 h 6858000"/>
              <a:gd name="connsiteX99" fmla="*/ 10094686 w 12192000"/>
              <a:gd name="connsiteY99" fmla="*/ 4011507 h 6858000"/>
              <a:gd name="connsiteX100" fmla="*/ 10271967 w 12192000"/>
              <a:gd name="connsiteY100" fmla="*/ 3800497 h 6858000"/>
              <a:gd name="connsiteX101" fmla="*/ 10297226 w 12192000"/>
              <a:gd name="connsiteY101" fmla="*/ 3751742 h 6858000"/>
              <a:gd name="connsiteX102" fmla="*/ 10260943 w 12192000"/>
              <a:gd name="connsiteY102" fmla="*/ 3689723 h 6858000"/>
              <a:gd name="connsiteX103" fmla="*/ 10233847 w 12192000"/>
              <a:gd name="connsiteY103" fmla="*/ 3627319 h 6858000"/>
              <a:gd name="connsiteX104" fmla="*/ 10269209 w 12192000"/>
              <a:gd name="connsiteY104" fmla="*/ 3608986 h 6858000"/>
              <a:gd name="connsiteX105" fmla="*/ 10496550 w 12192000"/>
              <a:gd name="connsiteY105" fmla="*/ 3577393 h 6858000"/>
              <a:gd name="connsiteX106" fmla="*/ 10364738 w 12192000"/>
              <a:gd name="connsiteY106" fmla="*/ 3458823 h 6858000"/>
              <a:gd name="connsiteX107" fmla="*/ 10132346 w 12192000"/>
              <a:gd name="connsiteY107" fmla="*/ 3282137 h 6858000"/>
              <a:gd name="connsiteX108" fmla="*/ 10026712 w 12192000"/>
              <a:gd name="connsiteY108" fmla="*/ 3156543 h 6858000"/>
              <a:gd name="connsiteX109" fmla="*/ 10014312 w 12192000"/>
              <a:gd name="connsiteY109" fmla="*/ 3044213 h 6858000"/>
              <a:gd name="connsiteX110" fmla="*/ 9806718 w 12192000"/>
              <a:gd name="connsiteY110" fmla="*/ 2977907 h 6858000"/>
              <a:gd name="connsiteX111" fmla="*/ 10001912 w 12192000"/>
              <a:gd name="connsiteY111" fmla="*/ 2740374 h 6858000"/>
              <a:gd name="connsiteX112" fmla="*/ 10021662 w 12192000"/>
              <a:gd name="connsiteY112" fmla="*/ 2691231 h 6858000"/>
              <a:gd name="connsiteX113" fmla="*/ 9904546 w 12192000"/>
              <a:gd name="connsiteY113" fmla="*/ 2515322 h 6858000"/>
              <a:gd name="connsiteX114" fmla="*/ 9885256 w 12192000"/>
              <a:gd name="connsiteY114" fmla="*/ 2487240 h 6858000"/>
              <a:gd name="connsiteX115" fmla="*/ 9842085 w 12192000"/>
              <a:gd name="connsiteY115" fmla="*/ 2431074 h 6858000"/>
              <a:gd name="connsiteX116" fmla="*/ 9718078 w 12192000"/>
              <a:gd name="connsiteY116" fmla="*/ 2417424 h 6858000"/>
              <a:gd name="connsiteX117" fmla="*/ 9782378 w 12192000"/>
              <a:gd name="connsiteY117" fmla="*/ 2377641 h 6858000"/>
              <a:gd name="connsiteX118" fmla="*/ 9907302 w 12192000"/>
              <a:gd name="connsiteY118" fmla="*/ 2243078 h 6858000"/>
              <a:gd name="connsiteX119" fmla="*/ 9824171 w 12192000"/>
              <a:gd name="connsiteY119" fmla="*/ 2114365 h 6858000"/>
              <a:gd name="connsiteX120" fmla="*/ 9818662 w 12192000"/>
              <a:gd name="connsiteY120" fmla="*/ 2043377 h 6858000"/>
              <a:gd name="connsiteX121" fmla="*/ 9958740 w 12192000"/>
              <a:gd name="connsiteY121" fmla="*/ 1952499 h 6858000"/>
              <a:gd name="connsiteX122" fmla="*/ 10064374 w 12192000"/>
              <a:gd name="connsiteY122" fmla="*/ 1916615 h 6858000"/>
              <a:gd name="connsiteX123" fmla="*/ 10113055 w 12192000"/>
              <a:gd name="connsiteY123" fmla="*/ 1865131 h 6858000"/>
              <a:gd name="connsiteX124" fmla="*/ 10055646 w 12192000"/>
              <a:gd name="connsiteY124" fmla="*/ 1822227 h 6858000"/>
              <a:gd name="connsiteX125" fmla="*/ 9800748 w 12192000"/>
              <a:gd name="connsiteY125" fmla="*/ 1720036 h 6858000"/>
              <a:gd name="connsiteX126" fmla="*/ 9938071 w 12192000"/>
              <a:gd name="connsiteY126" fmla="*/ 1634617 h 6858000"/>
              <a:gd name="connsiteX127" fmla="*/ 9220224 w 12192000"/>
              <a:gd name="connsiteY127" fmla="*/ 1231709 h 6858000"/>
              <a:gd name="connsiteX128" fmla="*/ 9133419 w 12192000"/>
              <a:gd name="connsiteY128" fmla="*/ 1170083 h 6858000"/>
              <a:gd name="connsiteX129" fmla="*/ 8672768 w 12192000"/>
              <a:gd name="connsiteY129" fmla="*/ 1020699 h 6858000"/>
              <a:gd name="connsiteX130" fmla="*/ 8198797 w 12192000"/>
              <a:gd name="connsiteY130" fmla="*/ 915000 h 6858000"/>
              <a:gd name="connsiteX131" fmla="*/ 8528095 w 12192000"/>
              <a:gd name="connsiteY131" fmla="*/ 691898 h 6858000"/>
              <a:gd name="connsiteX132" fmla="*/ 8025190 w 12192000"/>
              <a:gd name="connsiteY132" fmla="*/ 640021 h 6858000"/>
              <a:gd name="connsiteX133" fmla="*/ 7976047 w 12192000"/>
              <a:gd name="connsiteY133" fmla="*/ 641584 h 6858000"/>
              <a:gd name="connsiteX134" fmla="*/ 6988604 w 12192000"/>
              <a:gd name="connsiteY134" fmla="*/ 607260 h 6858000"/>
              <a:gd name="connsiteX135" fmla="*/ 5573116 w 12192000"/>
              <a:gd name="connsiteY135" fmla="*/ 493368 h 6858000"/>
              <a:gd name="connsiteX136" fmla="*/ 4401503 w 12192000"/>
              <a:gd name="connsiteY136" fmla="*/ 425112 h 6858000"/>
              <a:gd name="connsiteX137" fmla="*/ 3154109 w 12192000"/>
              <a:gd name="connsiteY137" fmla="*/ 292499 h 6858000"/>
              <a:gd name="connsiteX138" fmla="*/ 3094406 w 12192000"/>
              <a:gd name="connsiteY138" fmla="*/ 283966 h 6858000"/>
              <a:gd name="connsiteX139" fmla="*/ 0 w 12192000"/>
              <a:gd name="connsiteY139" fmla="*/ 0 h 6858000"/>
              <a:gd name="connsiteX140" fmla="*/ 12192000 w 12192000"/>
              <a:gd name="connsiteY140" fmla="*/ 0 h 6858000"/>
              <a:gd name="connsiteX141" fmla="*/ 12192000 w 12192000"/>
              <a:gd name="connsiteY141" fmla="*/ 6858000 h 6858000"/>
              <a:gd name="connsiteX142" fmla="*/ 0 w 12192000"/>
              <a:gd name="connsiteY142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</a:cxnLst>
            <a:rect l="l" t="t" r="r" b="b"/>
            <a:pathLst>
              <a:path w="12192000" h="6858000">
                <a:moveTo>
                  <a:pt x="3094406" y="283966"/>
                </a:moveTo>
                <a:cubicBezTo>
                  <a:pt x="3074312" y="283528"/>
                  <a:pt x="3054907" y="288795"/>
                  <a:pt x="3038833" y="309661"/>
                </a:cubicBezTo>
                <a:cubicBezTo>
                  <a:pt x="3124259" y="364657"/>
                  <a:pt x="3233105" y="343983"/>
                  <a:pt x="3348384" y="406000"/>
                </a:cubicBezTo>
                <a:cubicBezTo>
                  <a:pt x="3161001" y="386497"/>
                  <a:pt x="3012653" y="370896"/>
                  <a:pt x="2864309" y="355295"/>
                </a:cubicBezTo>
                <a:cubicBezTo>
                  <a:pt x="2861553" y="366216"/>
                  <a:pt x="2858796" y="377136"/>
                  <a:pt x="2856039" y="388058"/>
                </a:cubicBezTo>
                <a:cubicBezTo>
                  <a:pt x="3045722" y="411070"/>
                  <a:pt x="3221166" y="470356"/>
                  <a:pt x="3405794" y="512089"/>
                </a:cubicBezTo>
                <a:cubicBezTo>
                  <a:pt x="3388799" y="537835"/>
                  <a:pt x="3371808" y="532763"/>
                  <a:pt x="3356651" y="531204"/>
                </a:cubicBezTo>
                <a:cubicBezTo>
                  <a:pt x="3257907" y="521062"/>
                  <a:pt x="3159164" y="510922"/>
                  <a:pt x="3064552" y="483228"/>
                </a:cubicBezTo>
                <a:cubicBezTo>
                  <a:pt x="3043427" y="476987"/>
                  <a:pt x="3017704" y="476987"/>
                  <a:pt x="3005765" y="495708"/>
                </a:cubicBezTo>
                <a:cubicBezTo>
                  <a:pt x="2988771" y="522231"/>
                  <a:pt x="3013113" y="539393"/>
                  <a:pt x="3034700" y="553823"/>
                </a:cubicBezTo>
                <a:cubicBezTo>
                  <a:pt x="3072360" y="578787"/>
                  <a:pt x="3117827" y="571767"/>
                  <a:pt x="3161459" y="576445"/>
                </a:cubicBezTo>
                <a:cubicBezTo>
                  <a:pt x="3277655" y="588537"/>
                  <a:pt x="3333228" y="626370"/>
                  <a:pt x="3358949" y="712961"/>
                </a:cubicBezTo>
                <a:cubicBezTo>
                  <a:pt x="3256987" y="677857"/>
                  <a:pt x="3158703" y="721151"/>
                  <a:pt x="3059960" y="696576"/>
                </a:cubicBezTo>
                <a:cubicBezTo>
                  <a:pt x="3034240" y="690338"/>
                  <a:pt x="2993364" y="699698"/>
                  <a:pt x="3007143" y="729732"/>
                </a:cubicBezTo>
                <a:cubicBezTo>
                  <a:pt x="3020003" y="757814"/>
                  <a:pt x="3062716" y="778096"/>
                  <a:pt x="2986935" y="772635"/>
                </a:cubicBezTo>
                <a:cubicBezTo>
                  <a:pt x="2932740" y="768735"/>
                  <a:pt x="2826647" y="800329"/>
                  <a:pt x="2871197" y="808127"/>
                </a:cubicBezTo>
                <a:cubicBezTo>
                  <a:pt x="2927228" y="817881"/>
                  <a:pt x="2981883" y="831921"/>
                  <a:pt x="3053071" y="847913"/>
                </a:cubicBezTo>
                <a:cubicBezTo>
                  <a:pt x="2974533" y="874043"/>
                  <a:pt x="2918042" y="868584"/>
                  <a:pt x="2858796" y="847913"/>
                </a:cubicBezTo>
                <a:cubicBezTo>
                  <a:pt x="2787150" y="822949"/>
                  <a:pt x="2693916" y="792528"/>
                  <a:pt x="2635588" y="820611"/>
                </a:cubicBezTo>
                <a:cubicBezTo>
                  <a:pt x="2548326" y="862734"/>
                  <a:pt x="2475760" y="836211"/>
                  <a:pt x="2397683" y="829190"/>
                </a:cubicBezTo>
                <a:cubicBezTo>
                  <a:pt x="2238775" y="814759"/>
                  <a:pt x="2081241" y="790576"/>
                  <a:pt x="1921874" y="778877"/>
                </a:cubicBezTo>
                <a:cubicBezTo>
                  <a:pt x="1858036" y="774195"/>
                  <a:pt x="1789143" y="751964"/>
                  <a:pt x="1695450" y="782386"/>
                </a:cubicBezTo>
                <a:cubicBezTo>
                  <a:pt x="2119822" y="938012"/>
                  <a:pt x="2575423" y="928262"/>
                  <a:pt x="2954324" y="1120940"/>
                </a:cubicBezTo>
                <a:cubicBezTo>
                  <a:pt x="2938251" y="1139269"/>
                  <a:pt x="2856502" y="1191535"/>
                  <a:pt x="2890028" y="1195435"/>
                </a:cubicBezTo>
                <a:cubicBezTo>
                  <a:pt x="2984178" y="1206748"/>
                  <a:pt x="3067767" y="1244971"/>
                  <a:pt x="3153652" y="1276563"/>
                </a:cubicBezTo>
                <a:cubicBezTo>
                  <a:pt x="3190855" y="1290216"/>
                  <a:pt x="3235862" y="1308157"/>
                  <a:pt x="3218410" y="1356911"/>
                </a:cubicBezTo>
                <a:cubicBezTo>
                  <a:pt x="3186719" y="1370562"/>
                  <a:pt x="3163296" y="1351451"/>
                  <a:pt x="3137118" y="1349891"/>
                </a:cubicBezTo>
                <a:cubicBezTo>
                  <a:pt x="3110480" y="1348331"/>
                  <a:pt x="3050773" y="1358471"/>
                  <a:pt x="3067309" y="1365102"/>
                </a:cubicBezTo>
                <a:cubicBezTo>
                  <a:pt x="3142629" y="1395136"/>
                  <a:pt x="3007143" y="1467292"/>
                  <a:pt x="3096243" y="1467292"/>
                </a:cubicBezTo>
                <a:cubicBezTo>
                  <a:pt x="3245506" y="1467681"/>
                  <a:pt x="3324961" y="1595613"/>
                  <a:pt x="3468716" y="1599125"/>
                </a:cubicBezTo>
                <a:cubicBezTo>
                  <a:pt x="3491677" y="1599513"/>
                  <a:pt x="3502700" y="1622137"/>
                  <a:pt x="3502241" y="1642029"/>
                </a:cubicBezTo>
                <a:cubicBezTo>
                  <a:pt x="3502241" y="1665822"/>
                  <a:pt x="3481116" y="1670112"/>
                  <a:pt x="3457692" y="1672453"/>
                </a:cubicBezTo>
                <a:cubicBezTo>
                  <a:pt x="3421868" y="1675962"/>
                  <a:pt x="3384667" y="1642029"/>
                  <a:pt x="3337362" y="1688053"/>
                </a:cubicBezTo>
                <a:cubicBezTo>
                  <a:pt x="3422329" y="1714966"/>
                  <a:pt x="3507294" y="1741878"/>
                  <a:pt x="3505915" y="1834318"/>
                </a:cubicBezTo>
                <a:cubicBezTo>
                  <a:pt x="3505457" y="1859279"/>
                  <a:pt x="3540820" y="1868640"/>
                  <a:pt x="3567458" y="1874880"/>
                </a:cubicBezTo>
                <a:cubicBezTo>
                  <a:pt x="3611549" y="1885023"/>
                  <a:pt x="3648750" y="1902965"/>
                  <a:pt x="3672634" y="1937678"/>
                </a:cubicBezTo>
                <a:cubicBezTo>
                  <a:pt x="3672172" y="1944308"/>
                  <a:pt x="3671715" y="1951329"/>
                  <a:pt x="3674470" y="1956789"/>
                </a:cubicBezTo>
                <a:cubicBezTo>
                  <a:pt x="3666664" y="2040646"/>
                  <a:pt x="3602363" y="2038306"/>
                  <a:pt x="3531176" y="2024266"/>
                </a:cubicBezTo>
                <a:cubicBezTo>
                  <a:pt x="3446211" y="2007103"/>
                  <a:pt x="3362164" y="1975900"/>
                  <a:pt x="3272604" y="2005933"/>
                </a:cubicBezTo>
                <a:cubicBezTo>
                  <a:pt x="3398905" y="2046107"/>
                  <a:pt x="3536229" y="2049228"/>
                  <a:pt x="3654720" y="2106564"/>
                </a:cubicBezTo>
                <a:cubicBezTo>
                  <a:pt x="3221166" y="2117095"/>
                  <a:pt x="2838130" y="1936116"/>
                  <a:pt x="2417892" y="1866690"/>
                </a:cubicBezTo>
                <a:cubicBezTo>
                  <a:pt x="2432130" y="1913105"/>
                  <a:pt x="2466114" y="1922465"/>
                  <a:pt x="2496888" y="1929487"/>
                </a:cubicBezTo>
                <a:cubicBezTo>
                  <a:pt x="2652123" y="1964590"/>
                  <a:pt x="2788067" y="2034408"/>
                  <a:pt x="2929526" y="2094862"/>
                </a:cubicBezTo>
                <a:cubicBezTo>
                  <a:pt x="2987851" y="2119825"/>
                  <a:pt x="3030106" y="2144789"/>
                  <a:pt x="3052152" y="2198613"/>
                </a:cubicBezTo>
                <a:cubicBezTo>
                  <a:pt x="3071903" y="2247367"/>
                  <a:pt x="3110021" y="2269990"/>
                  <a:pt x="3180748" y="2255948"/>
                </a:cubicBezTo>
                <a:cubicBezTo>
                  <a:pt x="3238157" y="2244246"/>
                  <a:pt x="3301078" y="2250487"/>
                  <a:pt x="3361244" y="2254777"/>
                </a:cubicBezTo>
                <a:cubicBezTo>
                  <a:pt x="3430596" y="2259459"/>
                  <a:pt x="3508213" y="2314455"/>
                  <a:pt x="3489382" y="2342926"/>
                </a:cubicBezTo>
                <a:cubicBezTo>
                  <a:pt x="3457233" y="2391292"/>
                  <a:pt x="3403498" y="2367110"/>
                  <a:pt x="3355733" y="2361649"/>
                </a:cubicBezTo>
                <a:cubicBezTo>
                  <a:pt x="3301537" y="2355018"/>
                  <a:pt x="3200957" y="2341367"/>
                  <a:pt x="3199121" y="2347216"/>
                </a:cubicBezTo>
                <a:cubicBezTo>
                  <a:pt x="3163754" y="2468518"/>
                  <a:pt x="2914827" y="2362819"/>
                  <a:pt x="2861091" y="2351896"/>
                </a:cubicBezTo>
                <a:cubicBezTo>
                  <a:pt x="2794038" y="2338245"/>
                  <a:pt x="2731116" y="2363208"/>
                  <a:pt x="2667278" y="2369058"/>
                </a:cubicBezTo>
                <a:cubicBezTo>
                  <a:pt x="2610328" y="2374518"/>
                  <a:pt x="2288376" y="2391292"/>
                  <a:pt x="2221781" y="2339805"/>
                </a:cubicBezTo>
                <a:cubicBezTo>
                  <a:pt x="2212595" y="2379978"/>
                  <a:pt x="2231884" y="2396361"/>
                  <a:pt x="2247961" y="2414693"/>
                </a:cubicBezTo>
                <a:cubicBezTo>
                  <a:pt x="2270465" y="2440824"/>
                  <a:pt x="2274138" y="2459157"/>
                  <a:pt x="2231425" y="2479828"/>
                </a:cubicBezTo>
                <a:cubicBezTo>
                  <a:pt x="2109717" y="2539115"/>
                  <a:pt x="2111557" y="2541065"/>
                  <a:pt x="2224996" y="2621414"/>
                </a:cubicBezTo>
                <a:cubicBezTo>
                  <a:pt x="2230509" y="2624923"/>
                  <a:pt x="2228211" y="2636624"/>
                  <a:pt x="2229131" y="2644426"/>
                </a:cubicBezTo>
                <a:cubicBezTo>
                  <a:pt x="2199276" y="2656906"/>
                  <a:pt x="2164373" y="2625703"/>
                  <a:pt x="2129466" y="2659247"/>
                </a:cubicBezTo>
                <a:cubicBezTo>
                  <a:pt x="2281487" y="2806680"/>
                  <a:pt x="2513421" y="2842953"/>
                  <a:pt x="2723312" y="2953726"/>
                </a:cubicBezTo>
                <a:cubicBezTo>
                  <a:pt x="2553377" y="2990389"/>
                  <a:pt x="2451419" y="2862456"/>
                  <a:pt x="2326496" y="2878838"/>
                </a:cubicBezTo>
                <a:cubicBezTo>
                  <a:pt x="2264036" y="2919012"/>
                  <a:pt x="2449582" y="2983367"/>
                  <a:pt x="2272759" y="3002480"/>
                </a:cubicBezTo>
                <a:cubicBezTo>
                  <a:pt x="2349461" y="3037583"/>
                  <a:pt x="2406411" y="3071905"/>
                  <a:pt x="2459226" y="3112471"/>
                </a:cubicBezTo>
                <a:cubicBezTo>
                  <a:pt x="2553377" y="3185016"/>
                  <a:pt x="2571749" y="3232602"/>
                  <a:pt x="2528117" y="3330111"/>
                </a:cubicBezTo>
                <a:cubicBezTo>
                  <a:pt x="2499642" y="3394076"/>
                  <a:pt x="2457848" y="3452973"/>
                  <a:pt x="2494590" y="3529029"/>
                </a:cubicBezTo>
                <a:cubicBezTo>
                  <a:pt x="2520308" y="3581294"/>
                  <a:pt x="2510206" y="3615617"/>
                  <a:pt x="2414677" y="3592215"/>
                </a:cubicBezTo>
                <a:cubicBezTo>
                  <a:pt x="2311799" y="3567251"/>
                  <a:pt x="2273221" y="3614057"/>
                  <a:pt x="2298940" y="3705716"/>
                </a:cubicBezTo>
                <a:cubicBezTo>
                  <a:pt x="2315473" y="3764612"/>
                  <a:pt x="2298020" y="3782553"/>
                  <a:pt x="2227294" y="3775921"/>
                </a:cubicBezTo>
                <a:cubicBezTo>
                  <a:pt x="2149215" y="3768512"/>
                  <a:pt x="2074811" y="3729898"/>
                  <a:pt x="1978366" y="3748620"/>
                </a:cubicBezTo>
                <a:cubicBezTo>
                  <a:pt x="2055522" y="3855492"/>
                  <a:pt x="2220403" y="3825068"/>
                  <a:pt x="2310421" y="3926868"/>
                </a:cubicBezTo>
                <a:cubicBezTo>
                  <a:pt x="2202950" y="3927259"/>
                  <a:pt x="2120739" y="3926868"/>
                  <a:pt x="2041285" y="3904635"/>
                </a:cubicBezTo>
                <a:cubicBezTo>
                  <a:pt x="2008216" y="3895664"/>
                  <a:pt x="1971934" y="3886305"/>
                  <a:pt x="1953565" y="3917116"/>
                </a:cubicBezTo>
                <a:cubicBezTo>
                  <a:pt x="1931978" y="3954170"/>
                  <a:pt x="1976527" y="3968211"/>
                  <a:pt x="2003623" y="3974842"/>
                </a:cubicBezTo>
                <a:cubicBezTo>
                  <a:pt x="2079866" y="3993563"/>
                  <a:pt x="2138192" y="4038028"/>
                  <a:pt x="2201114" y="4072742"/>
                </a:cubicBezTo>
                <a:cubicBezTo>
                  <a:pt x="2339356" y="4148800"/>
                  <a:pt x="2490917" y="4212375"/>
                  <a:pt x="2608032" y="4337967"/>
                </a:cubicBezTo>
                <a:cubicBezTo>
                  <a:pt x="2460606" y="4305983"/>
                  <a:pt x="2350838" y="4231487"/>
                  <a:pt x="2213973" y="4216277"/>
                </a:cubicBezTo>
                <a:cubicBezTo>
                  <a:pt x="2332467" y="4330557"/>
                  <a:pt x="2484945" y="4405834"/>
                  <a:pt x="2629158" y="4488911"/>
                </a:cubicBezTo>
                <a:cubicBezTo>
                  <a:pt x="2670494" y="4512315"/>
                  <a:pt x="2712289" y="4528306"/>
                  <a:pt x="2721471" y="4579399"/>
                </a:cubicBezTo>
                <a:cubicBezTo>
                  <a:pt x="2739385" y="4678470"/>
                  <a:pt x="2793121" y="4760378"/>
                  <a:pt x="2907939" y="4804062"/>
                </a:cubicBezTo>
                <a:cubicBezTo>
                  <a:pt x="2908859" y="4804452"/>
                  <a:pt x="2902428" y="4819274"/>
                  <a:pt x="2898753" y="4829414"/>
                </a:cubicBezTo>
                <a:cubicBezTo>
                  <a:pt x="2828485" y="4832536"/>
                  <a:pt x="2772912" y="4774028"/>
                  <a:pt x="2683352" y="4793141"/>
                </a:cubicBezTo>
                <a:cubicBezTo>
                  <a:pt x="2769239" y="4872708"/>
                  <a:pt x="2840885" y="4944087"/>
                  <a:pt x="2962594" y="4981920"/>
                </a:cubicBezTo>
                <a:cubicBezTo>
                  <a:pt x="3059960" y="5011952"/>
                  <a:pt x="3180289" y="5029503"/>
                  <a:pt x="3251019" y="5127012"/>
                </a:cubicBezTo>
                <a:cubicBezTo>
                  <a:pt x="3168808" y="5146126"/>
                  <a:pt x="3107723" y="5121944"/>
                  <a:pt x="3046180" y="5104781"/>
                </a:cubicBezTo>
                <a:cubicBezTo>
                  <a:pt x="2952030" y="5078258"/>
                  <a:pt x="2858796" y="5048226"/>
                  <a:pt x="2764646" y="5021703"/>
                </a:cubicBezTo>
                <a:cubicBezTo>
                  <a:pt x="2728821" y="5011563"/>
                  <a:pt x="2689782" y="5004540"/>
                  <a:pt x="2666820" y="5052905"/>
                </a:cubicBezTo>
                <a:cubicBezTo>
                  <a:pt x="2786691" y="5063047"/>
                  <a:pt x="2858337" y="5128575"/>
                  <a:pt x="2933657" y="5190198"/>
                </a:cubicBezTo>
                <a:cubicBezTo>
                  <a:pt x="2975911" y="5224912"/>
                  <a:pt x="3010358" y="5271328"/>
                  <a:pt x="3086598" y="5253776"/>
                </a:cubicBezTo>
                <a:cubicBezTo>
                  <a:pt x="3126554" y="5244415"/>
                  <a:pt x="3151814" y="5270547"/>
                  <a:pt x="3147680" y="5302531"/>
                </a:cubicBezTo>
                <a:cubicBezTo>
                  <a:pt x="3132525" y="5415251"/>
                  <a:pt x="3225759" y="5454645"/>
                  <a:pt x="3322204" y="5476487"/>
                </a:cubicBezTo>
                <a:cubicBezTo>
                  <a:pt x="3504998" y="5517440"/>
                  <a:pt x="3657018" y="5613779"/>
                  <a:pt x="3834758" y="5666434"/>
                </a:cubicBezTo>
                <a:cubicBezTo>
                  <a:pt x="4007445" y="5717529"/>
                  <a:pt x="4141095" y="5838830"/>
                  <a:pt x="4314240" y="5902409"/>
                </a:cubicBezTo>
                <a:cubicBezTo>
                  <a:pt x="4439624" y="5948433"/>
                  <a:pt x="4559494" y="6007718"/>
                  <a:pt x="4688552" y="6049453"/>
                </a:cubicBezTo>
                <a:cubicBezTo>
                  <a:pt x="4993968" y="6148131"/>
                  <a:pt x="5305360" y="6227308"/>
                  <a:pt x="5634660" y="6238620"/>
                </a:cubicBezTo>
                <a:cubicBezTo>
                  <a:pt x="5906549" y="6247590"/>
                  <a:pt x="8264931" y="6239010"/>
                  <a:pt x="9222980" y="4955397"/>
                </a:cubicBezTo>
                <a:cubicBezTo>
                  <a:pt x="9241350" y="4949155"/>
                  <a:pt x="9262017" y="4932775"/>
                  <a:pt x="9268448" y="4917173"/>
                </a:cubicBezTo>
                <a:cubicBezTo>
                  <a:pt x="9299220" y="4844235"/>
                  <a:pt x="9374540" y="4812644"/>
                  <a:pt x="9442512" y="4773251"/>
                </a:cubicBezTo>
                <a:cubicBezTo>
                  <a:pt x="9502220" y="4738536"/>
                  <a:pt x="9565600" y="4702263"/>
                  <a:pt x="9590400" y="4643756"/>
                </a:cubicBezTo>
                <a:cubicBezTo>
                  <a:pt x="9623008" y="4565749"/>
                  <a:pt x="9530236" y="4629716"/>
                  <a:pt x="9513242" y="4600073"/>
                </a:cubicBezTo>
                <a:cubicBezTo>
                  <a:pt x="9548605" y="4559509"/>
                  <a:pt x="9603261" y="4522454"/>
                  <a:pt x="9617498" y="4476430"/>
                </a:cubicBezTo>
                <a:cubicBezTo>
                  <a:pt x="9669394" y="4310276"/>
                  <a:pt x="9781460" y="4189364"/>
                  <a:pt x="9949094" y="4095364"/>
                </a:cubicBezTo>
                <a:cubicBezTo>
                  <a:pt x="9997318" y="4068452"/>
                  <a:pt x="10029007" y="4019306"/>
                  <a:pt x="10094686" y="4011507"/>
                </a:cubicBezTo>
                <a:cubicBezTo>
                  <a:pt x="10240735" y="3994345"/>
                  <a:pt x="10194808" y="3860171"/>
                  <a:pt x="10271967" y="3800497"/>
                </a:cubicBezTo>
                <a:cubicBezTo>
                  <a:pt x="10286662" y="3789184"/>
                  <a:pt x="10299980" y="3766953"/>
                  <a:pt x="10297226" y="3751742"/>
                </a:cubicBezTo>
                <a:cubicBezTo>
                  <a:pt x="10293091" y="3729898"/>
                  <a:pt x="10275639" y="3709227"/>
                  <a:pt x="10260943" y="3689723"/>
                </a:cubicBezTo>
                <a:cubicBezTo>
                  <a:pt x="10245786" y="3670222"/>
                  <a:pt x="10222825" y="3653061"/>
                  <a:pt x="10233847" y="3627319"/>
                </a:cubicBezTo>
                <a:cubicBezTo>
                  <a:pt x="10238437" y="3616788"/>
                  <a:pt x="10235225" y="3580125"/>
                  <a:pt x="10269209" y="3608986"/>
                </a:cubicBezTo>
                <a:cubicBezTo>
                  <a:pt x="10362443" y="3688165"/>
                  <a:pt x="10416637" y="3613279"/>
                  <a:pt x="10496550" y="3577393"/>
                </a:cubicBezTo>
                <a:cubicBezTo>
                  <a:pt x="10432253" y="3540340"/>
                  <a:pt x="10374383" y="3514208"/>
                  <a:pt x="10364738" y="3458823"/>
                </a:cubicBezTo>
                <a:cubicBezTo>
                  <a:pt x="10344991" y="3344542"/>
                  <a:pt x="10260485" y="3292277"/>
                  <a:pt x="10132346" y="3282137"/>
                </a:cubicBezTo>
                <a:cubicBezTo>
                  <a:pt x="10179650" y="3171757"/>
                  <a:pt x="10179650" y="3171757"/>
                  <a:pt x="10026712" y="3156543"/>
                </a:cubicBezTo>
                <a:cubicBezTo>
                  <a:pt x="10085499" y="3086337"/>
                  <a:pt x="10085499" y="3068396"/>
                  <a:pt x="10014312" y="3044213"/>
                </a:cubicBezTo>
                <a:cubicBezTo>
                  <a:pt x="9945880" y="3021201"/>
                  <a:pt x="9870100" y="3013401"/>
                  <a:pt x="9806718" y="2977907"/>
                </a:cubicBezTo>
                <a:cubicBezTo>
                  <a:pt x="9865047" y="2888199"/>
                  <a:pt x="9881580" y="2784060"/>
                  <a:pt x="10001912" y="2740374"/>
                </a:cubicBezTo>
                <a:cubicBezTo>
                  <a:pt x="10020741" y="2733743"/>
                  <a:pt x="10033600" y="2706830"/>
                  <a:pt x="10021662" y="2691231"/>
                </a:cubicBezTo>
                <a:cubicBezTo>
                  <a:pt x="9978030" y="2634675"/>
                  <a:pt x="10040492" y="2527414"/>
                  <a:pt x="9904546" y="2515322"/>
                </a:cubicBezTo>
                <a:cubicBezTo>
                  <a:pt x="9887552" y="2514152"/>
                  <a:pt x="9871936" y="2502450"/>
                  <a:pt x="9885256" y="2487240"/>
                </a:cubicBezTo>
                <a:cubicBezTo>
                  <a:pt x="9931184" y="2434196"/>
                  <a:pt x="9875611" y="2437706"/>
                  <a:pt x="9842085" y="2431074"/>
                </a:cubicBezTo>
                <a:cubicBezTo>
                  <a:pt x="9801668" y="2422884"/>
                  <a:pt x="9755740" y="2446287"/>
                  <a:pt x="9718078" y="2417424"/>
                </a:cubicBezTo>
                <a:cubicBezTo>
                  <a:pt x="9726806" y="2386999"/>
                  <a:pt x="9759413" y="2387390"/>
                  <a:pt x="9782378" y="2377641"/>
                </a:cubicBezTo>
                <a:cubicBezTo>
                  <a:pt x="9849430" y="2349558"/>
                  <a:pt x="9904086" y="2316013"/>
                  <a:pt x="9907302" y="2243078"/>
                </a:cubicBezTo>
                <a:cubicBezTo>
                  <a:pt x="9909596" y="2184182"/>
                  <a:pt x="9916946" y="2132305"/>
                  <a:pt x="9824171" y="2114365"/>
                </a:cubicBezTo>
                <a:cubicBezTo>
                  <a:pt x="9785593" y="2106953"/>
                  <a:pt x="9796616" y="2064440"/>
                  <a:pt x="9818662" y="2043377"/>
                </a:cubicBezTo>
                <a:cubicBezTo>
                  <a:pt x="9858160" y="2005933"/>
                  <a:pt x="9890766" y="1956008"/>
                  <a:pt x="9958740" y="1952499"/>
                </a:cubicBezTo>
                <a:cubicBezTo>
                  <a:pt x="10000075" y="1950158"/>
                  <a:pt x="10031764" y="1934556"/>
                  <a:pt x="10064374" y="1916615"/>
                </a:cubicBezTo>
                <a:cubicBezTo>
                  <a:pt x="10087795" y="1903743"/>
                  <a:pt x="10115810" y="1892823"/>
                  <a:pt x="10113055" y="1865131"/>
                </a:cubicBezTo>
                <a:cubicBezTo>
                  <a:pt x="10110302" y="1838607"/>
                  <a:pt x="10083203" y="1827686"/>
                  <a:pt x="10055646" y="1822227"/>
                </a:cubicBezTo>
                <a:cubicBezTo>
                  <a:pt x="9963792" y="1804675"/>
                  <a:pt x="9877448" y="1778933"/>
                  <a:pt x="9800748" y="1720036"/>
                </a:cubicBezTo>
                <a:cubicBezTo>
                  <a:pt x="9851726" y="1688834"/>
                  <a:pt x="9900410" y="1666211"/>
                  <a:pt x="9938071" y="1634617"/>
                </a:cubicBezTo>
                <a:cubicBezTo>
                  <a:pt x="10029007" y="1558172"/>
                  <a:pt x="9258802" y="1317517"/>
                  <a:pt x="9220224" y="1231709"/>
                </a:cubicBezTo>
                <a:cubicBezTo>
                  <a:pt x="9208284" y="1205187"/>
                  <a:pt x="9167410" y="1177883"/>
                  <a:pt x="9133419" y="1170083"/>
                </a:cubicBezTo>
                <a:cubicBezTo>
                  <a:pt x="8974052" y="1133420"/>
                  <a:pt x="8835810" y="1051123"/>
                  <a:pt x="8672768" y="1020699"/>
                </a:cubicBezTo>
                <a:cubicBezTo>
                  <a:pt x="8518912" y="991837"/>
                  <a:pt x="8367350" y="953222"/>
                  <a:pt x="8198797" y="915000"/>
                </a:cubicBezTo>
                <a:cubicBezTo>
                  <a:pt x="8302134" y="819048"/>
                  <a:pt x="8485382" y="830361"/>
                  <a:pt x="8528095" y="691898"/>
                </a:cubicBezTo>
                <a:cubicBezTo>
                  <a:pt x="8361379" y="656013"/>
                  <a:pt x="8185937" y="696968"/>
                  <a:pt x="8025190" y="640021"/>
                </a:cubicBezTo>
                <a:cubicBezTo>
                  <a:pt x="8011411" y="634954"/>
                  <a:pt x="7992579" y="640021"/>
                  <a:pt x="7976047" y="641584"/>
                </a:cubicBezTo>
                <a:cubicBezTo>
                  <a:pt x="7644909" y="672005"/>
                  <a:pt x="7315149" y="645484"/>
                  <a:pt x="6988604" y="607260"/>
                </a:cubicBezTo>
                <a:cubicBezTo>
                  <a:pt x="6518305" y="552656"/>
                  <a:pt x="6046170" y="517941"/>
                  <a:pt x="5573116" y="493368"/>
                </a:cubicBezTo>
                <a:cubicBezTo>
                  <a:pt x="5182272" y="473086"/>
                  <a:pt x="4790511" y="464116"/>
                  <a:pt x="4401503" y="425112"/>
                </a:cubicBezTo>
                <a:cubicBezTo>
                  <a:pt x="3985401" y="383379"/>
                  <a:pt x="3569756" y="336184"/>
                  <a:pt x="3154109" y="292499"/>
                </a:cubicBezTo>
                <a:cubicBezTo>
                  <a:pt x="3135280" y="290549"/>
                  <a:pt x="3114499" y="284406"/>
                  <a:pt x="3094406" y="283966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Picture 2" descr="A group of different expressions&#10;&#10;AI-generated content may be incorrect.">
            <a:extLst>
              <a:ext uri="{FF2B5EF4-FFF2-40B4-BE49-F238E27FC236}">
                <a16:creationId xmlns:a16="http://schemas.microsoft.com/office/drawing/2014/main" id="{64699C94-290B-2915-C0BF-4A68CD9F75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2246" y="1201003"/>
            <a:ext cx="4027950" cy="4107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0926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130860-24BF-C8D4-E98C-1A3564BB05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013" y="3752849"/>
            <a:ext cx="3290887" cy="2452687"/>
          </a:xfrm>
        </p:spPr>
        <p:txBody>
          <a:bodyPr anchor="ctr">
            <a:normAutofit/>
          </a:bodyPr>
          <a:lstStyle/>
          <a:p>
            <a:r>
              <a:rPr lang="en-US" sz="3600"/>
              <a:t>Kinesics</a:t>
            </a:r>
          </a:p>
        </p:txBody>
      </p:sp>
      <p:pic>
        <p:nvPicPr>
          <p:cNvPr id="5" name="Picture 4" descr="A group of people making a gesture with their hands&#10;&#10;AI-generated content may be incorrect.">
            <a:extLst>
              <a:ext uri="{FF2B5EF4-FFF2-40B4-BE49-F238E27FC236}">
                <a16:creationId xmlns:a16="http://schemas.microsoft.com/office/drawing/2014/main" id="{E831614E-B2B6-5B66-667C-8B676D3C9CF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9344" b="25061"/>
          <a:stretch>
            <a:fillRect/>
          </a:stretch>
        </p:blipFill>
        <p:spPr>
          <a:xfrm>
            <a:off x="20" y="10"/>
            <a:ext cx="12191980" cy="3710603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518796-67FA-E467-ADE5-B397F67A25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3982" y="3752850"/>
            <a:ext cx="7485413" cy="245268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800">
                <a:ea typeface="+mn-lt"/>
                <a:cs typeface="+mn-lt"/>
              </a:rPr>
              <a:t>-It is the study of body’s physical movement. </a:t>
            </a:r>
          </a:p>
          <a:p>
            <a:r>
              <a:rPr lang="en-US" sz="1800">
                <a:ea typeface="+mn-lt"/>
                <a:cs typeface="+mn-lt"/>
              </a:rPr>
              <a:t>-It include personal appearance, facial expression, eye contact, posture, gesture, body movement.</a:t>
            </a:r>
          </a:p>
          <a:p>
            <a:r>
              <a:rPr lang="en-US" sz="1800">
                <a:ea typeface="+mn-lt"/>
                <a:cs typeface="+mn-lt"/>
              </a:rPr>
              <a:t>-Eg: nodding our head, blinking our eyes, waving our hands, shrugging our shoulders.</a:t>
            </a:r>
          </a:p>
          <a:p>
            <a:endParaRPr lang="en-US" sz="1800">
              <a:ea typeface="+mn-lt"/>
              <a:cs typeface="+mn-lt"/>
            </a:endParaRPr>
          </a:p>
          <a:p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5981179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3735E4-5BF4-E71B-DA47-53A3E3A007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en-US" sz="5400"/>
              <a:t>Proxemics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701A23-B378-7209-9616-37049E0548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54787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200"/>
              <a:t>Proxemics is the study of how we communicate with the space around us.</a:t>
            </a:r>
          </a:p>
          <a:p>
            <a:r>
              <a:rPr lang="en-US" sz="2200"/>
              <a:t>Non-verbal communication includes not only body language but also space, time, physical environment around us.</a:t>
            </a:r>
          </a:p>
          <a:p>
            <a:r>
              <a:rPr lang="en-US" sz="2200"/>
              <a:t>It is a study of how we arrange space and what we arrange in it.</a:t>
            </a:r>
          </a:p>
          <a:p>
            <a:endParaRPr lang="en-US" sz="2200"/>
          </a:p>
          <a:p>
            <a:endParaRPr lang="en-US" sz="2200"/>
          </a:p>
          <a:p>
            <a:endParaRPr lang="en-US" sz="2200"/>
          </a:p>
        </p:txBody>
      </p:sp>
      <p:pic>
        <p:nvPicPr>
          <p:cNvPr id="4" name="Picture 3" descr="A person and person standing next to each other&#10;&#10;AI-generated content may be incorrect.">
            <a:extLst>
              <a:ext uri="{FF2B5EF4-FFF2-40B4-BE49-F238E27FC236}">
                <a16:creationId xmlns:a16="http://schemas.microsoft.com/office/drawing/2014/main" id="{261F88BC-0464-C680-BE62-EFED0CA4D1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9048" y="699516"/>
            <a:ext cx="5458968" cy="5458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7609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F26A0B4-1745-57AA-AD70-953D42E760C3}"/>
              </a:ext>
            </a:extLst>
          </p:cNvPr>
          <p:cNvSpPr txBox="1"/>
          <p:nvPr/>
        </p:nvSpPr>
        <p:spPr>
          <a:xfrm>
            <a:off x="630936" y="2660904"/>
            <a:ext cx="4818888" cy="3547872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/>
              <a:t>Intimate space : -It is extend from personal touch to one and half feet. -Eg: Family members, spouse, close friends…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50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/>
              <a:t>Personal - 18 inches to 4 feet. - Eg: colleagues, peers, relatives…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50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/>
              <a:t> Social space: - 4 to 12 feet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/>
              <a:t>- Eg: official space, business environment…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50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/>
              <a:t>Public space: - 12 feet to range of hearing and seeing.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/>
              <a:t>- Eg: formal or things insignificant for you…</a:t>
            </a:r>
          </a:p>
        </p:txBody>
      </p:sp>
      <p:pic>
        <p:nvPicPr>
          <p:cNvPr id="3" name="Picture 2" descr="A diagram of a person standing on a circular surface&#10;&#10;AI-generated content may be incorrect.">
            <a:extLst>
              <a:ext uri="{FF2B5EF4-FFF2-40B4-BE49-F238E27FC236}">
                <a16:creationId xmlns:a16="http://schemas.microsoft.com/office/drawing/2014/main" id="{E0AB6373-1E02-04F6-57A3-B64676FD3B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9048" y="1402358"/>
            <a:ext cx="5458968" cy="4053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5819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review&#10;&#10;AI-generated content may be incorrect.">
            <a:extLst>
              <a:ext uri="{FF2B5EF4-FFF2-40B4-BE49-F238E27FC236}">
                <a16:creationId xmlns:a16="http://schemas.microsoft.com/office/drawing/2014/main" id="{8177DF77-0D4D-FC02-D916-A8FC6DCD60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9611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584F58-8A3C-2969-A5B6-44B18E3948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5400"/>
              <a:t>Paralanguage</a:t>
            </a:r>
          </a:p>
        </p:txBody>
      </p:sp>
      <p:sp>
        <p:nvSpPr>
          <p:cNvPr id="11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353964-8C1D-CD87-58D0-D74DF19B33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900">
                <a:ea typeface="+mn-lt"/>
                <a:cs typeface="+mn-lt"/>
              </a:rPr>
              <a:t>The way in which we say the word. -</a:t>
            </a:r>
          </a:p>
          <a:p>
            <a:r>
              <a:rPr lang="en-US" sz="1900">
                <a:ea typeface="+mn-lt"/>
                <a:cs typeface="+mn-lt"/>
              </a:rPr>
              <a:t> Para means ‘like’. Like language</a:t>
            </a:r>
          </a:p>
          <a:p>
            <a:r>
              <a:rPr lang="en-US" sz="1900">
                <a:ea typeface="+mn-lt"/>
                <a:cs typeface="+mn-lt"/>
              </a:rPr>
              <a:t> - It tells about the gender, background, education. </a:t>
            </a:r>
          </a:p>
          <a:p>
            <a:r>
              <a:rPr lang="en-US" sz="1900">
                <a:ea typeface="+mn-lt"/>
                <a:cs typeface="+mn-lt"/>
              </a:rPr>
              <a:t>- It involve voice quality, volume, pace, pitch, pronunciation and pause. </a:t>
            </a:r>
          </a:p>
          <a:p>
            <a:r>
              <a:rPr lang="en-US" sz="1900">
                <a:ea typeface="+mn-lt"/>
                <a:cs typeface="+mn-lt"/>
              </a:rPr>
              <a:t>It refers to those nonverbal characteristics associated with the production of words through speech. </a:t>
            </a:r>
            <a:endParaRPr lang="en-US" sz="1900"/>
          </a:p>
        </p:txBody>
      </p:sp>
      <p:pic>
        <p:nvPicPr>
          <p:cNvPr id="4" name="Picture 3" descr="A cartoon of a person with a cigar in his mouth&#10;&#10;AI-generated content may be incorrect.">
            <a:extLst>
              <a:ext uri="{FF2B5EF4-FFF2-40B4-BE49-F238E27FC236}">
                <a16:creationId xmlns:a16="http://schemas.microsoft.com/office/drawing/2014/main" id="{163721CD-A06E-1560-DA27-08BDF12FC4C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640" r="4440" b="2"/>
          <a:stretch>
            <a:fillRect/>
          </a:stretch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5695876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4F2FC05-7D27-410F-BDA9-ADF4831368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080D120-BD54-46E1-BA37-82F5E8089E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3" y="633619"/>
            <a:ext cx="5457817" cy="5495925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1B1920-1F05-2FD7-67CD-ABB00893E1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978408"/>
            <a:ext cx="4607052" cy="1106424"/>
          </a:xfrm>
        </p:spPr>
        <p:txBody>
          <a:bodyPr>
            <a:normAutofit/>
          </a:bodyPr>
          <a:lstStyle/>
          <a:p>
            <a:r>
              <a:rPr lang="en-US" sz="2900">
                <a:ea typeface="+mj-lt"/>
                <a:cs typeface="+mj-lt"/>
              </a:rPr>
              <a:t>Chronemics:</a:t>
            </a:r>
            <a:endParaRPr lang="en-US" sz="29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1D83946-74FA-498A-AC80-9926F041B5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5" y="1181536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060D983-8B52-443A-8183-2A1DE0561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6" y="2185416"/>
            <a:ext cx="4446484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989D56-79E0-A55D-A7D3-9417FFAD02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6" y="2368296"/>
            <a:ext cx="4607052" cy="350215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1500">
              <a:ea typeface="+mn-lt"/>
              <a:cs typeface="+mn-lt"/>
            </a:endParaRPr>
          </a:p>
          <a:p>
            <a:r>
              <a:rPr lang="en-US" sz="1500" b="1" dirty="0">
                <a:ea typeface="+mn-lt"/>
                <a:cs typeface="+mn-lt"/>
              </a:rPr>
              <a:t>Chronemics</a:t>
            </a:r>
            <a:r>
              <a:rPr lang="en-US" sz="1500" dirty="0">
                <a:ea typeface="+mn-lt"/>
                <a:cs typeface="+mn-lt"/>
              </a:rPr>
              <a:t> is the study of how </a:t>
            </a:r>
            <a:r>
              <a:rPr lang="en-US" sz="1500" b="1" dirty="0">
                <a:ea typeface="+mn-lt"/>
                <a:cs typeface="+mn-lt"/>
              </a:rPr>
              <a:t>time</a:t>
            </a:r>
            <a:r>
              <a:rPr lang="en-US" sz="1500" dirty="0">
                <a:ea typeface="+mn-lt"/>
                <a:cs typeface="+mn-lt"/>
              </a:rPr>
              <a:t> affects communication.</a:t>
            </a:r>
            <a:endParaRPr lang="en-US" sz="1500" dirty="0"/>
          </a:p>
          <a:p>
            <a:r>
              <a:rPr lang="en-US" sz="1500" dirty="0">
                <a:ea typeface="+mn-lt"/>
                <a:cs typeface="+mn-lt"/>
              </a:rPr>
              <a:t>Chronemics looks at how the </a:t>
            </a:r>
            <a:r>
              <a:rPr lang="en-US" sz="1500" b="1" dirty="0">
                <a:ea typeface="+mn-lt"/>
                <a:cs typeface="+mn-lt"/>
              </a:rPr>
              <a:t>use of time</a:t>
            </a:r>
            <a:r>
              <a:rPr lang="en-US" sz="1500" dirty="0">
                <a:ea typeface="+mn-lt"/>
                <a:cs typeface="+mn-lt"/>
              </a:rPr>
              <a:t> communicates messages — like:</a:t>
            </a:r>
            <a:endParaRPr lang="en-US" sz="1500" dirty="0"/>
          </a:p>
          <a:p>
            <a:r>
              <a:rPr lang="en-US" sz="1500" b="1" dirty="0">
                <a:ea typeface="+mn-lt"/>
                <a:cs typeface="+mn-lt"/>
              </a:rPr>
              <a:t>Being early</a:t>
            </a:r>
            <a:r>
              <a:rPr lang="en-US" sz="1500" dirty="0">
                <a:ea typeface="+mn-lt"/>
                <a:cs typeface="+mn-lt"/>
              </a:rPr>
              <a:t> = showing respect or enthusiasm</a:t>
            </a:r>
            <a:endParaRPr lang="en-US" sz="1500" dirty="0"/>
          </a:p>
          <a:p>
            <a:r>
              <a:rPr lang="en-US" sz="1500" b="1" dirty="0">
                <a:ea typeface="+mn-lt"/>
                <a:cs typeface="+mn-lt"/>
              </a:rPr>
              <a:t>Being late</a:t>
            </a:r>
            <a:r>
              <a:rPr lang="en-US" sz="1500" dirty="0">
                <a:ea typeface="+mn-lt"/>
                <a:cs typeface="+mn-lt"/>
              </a:rPr>
              <a:t> = possibly rude, or dominant (in some cultures)</a:t>
            </a:r>
            <a:endParaRPr lang="en-US" sz="1500" dirty="0"/>
          </a:p>
          <a:p>
            <a:r>
              <a:rPr lang="en-US" sz="1500" b="1" dirty="0">
                <a:ea typeface="+mn-lt"/>
                <a:cs typeface="+mn-lt"/>
              </a:rPr>
              <a:t>Making someone wait</a:t>
            </a:r>
            <a:r>
              <a:rPr lang="en-US" sz="1500" dirty="0">
                <a:ea typeface="+mn-lt"/>
                <a:cs typeface="+mn-lt"/>
              </a:rPr>
              <a:t> = a subtle power move</a:t>
            </a:r>
            <a:endParaRPr lang="en-US" sz="1500" dirty="0"/>
          </a:p>
          <a:p>
            <a:r>
              <a:rPr lang="en-US" sz="1500" b="1" dirty="0">
                <a:ea typeface="+mn-lt"/>
                <a:cs typeface="+mn-lt"/>
              </a:rPr>
              <a:t>Fast talking</a:t>
            </a:r>
            <a:r>
              <a:rPr lang="en-US" sz="1500" dirty="0">
                <a:ea typeface="+mn-lt"/>
                <a:cs typeface="+mn-lt"/>
              </a:rPr>
              <a:t> = excited, anxious, or persuasive</a:t>
            </a:r>
            <a:endParaRPr lang="en-US" sz="1500" dirty="0"/>
          </a:p>
          <a:p>
            <a:r>
              <a:rPr lang="en-US" sz="1500" b="1" dirty="0">
                <a:ea typeface="+mn-lt"/>
                <a:cs typeface="+mn-lt"/>
              </a:rPr>
              <a:t>Pauses/silence</a:t>
            </a:r>
            <a:r>
              <a:rPr lang="en-US" sz="1500" dirty="0">
                <a:ea typeface="+mn-lt"/>
                <a:cs typeface="+mn-lt"/>
              </a:rPr>
              <a:t> = dramatic effect, discomfort, or emphasis</a:t>
            </a:r>
            <a:endParaRPr lang="en-US" sz="1500" dirty="0"/>
          </a:p>
          <a:p>
            <a:endParaRPr lang="en-US" sz="1500"/>
          </a:p>
          <a:p>
            <a:endParaRPr lang="en-US" sz="1500"/>
          </a:p>
        </p:txBody>
      </p:sp>
      <p:pic>
        <p:nvPicPr>
          <p:cNvPr id="5" name="Picture 4" descr="A person looking at his watch&#10;&#10;AI-generated content may be incorrect.">
            <a:extLst>
              <a:ext uri="{FF2B5EF4-FFF2-40B4-BE49-F238E27FC236}">
                <a16:creationId xmlns:a16="http://schemas.microsoft.com/office/drawing/2014/main" id="{5293741C-C43C-15FD-CA3E-E42F3BB4B77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3" b="8390"/>
          <a:stretch>
            <a:fillRect/>
          </a:stretch>
        </p:blipFill>
        <p:spPr>
          <a:xfrm>
            <a:off x="6324599" y="10"/>
            <a:ext cx="5457817" cy="3337549"/>
          </a:xfrm>
          <a:prstGeom prst="rect">
            <a:avLst/>
          </a:prstGeom>
        </p:spPr>
      </p:pic>
      <p:pic>
        <p:nvPicPr>
          <p:cNvPr id="4" name="Picture 3" descr="A pocket watch on a calendar&#10;&#10;AI-generated content may be incorrect.">
            <a:extLst>
              <a:ext uri="{FF2B5EF4-FFF2-40B4-BE49-F238E27FC236}">
                <a16:creationId xmlns:a16="http://schemas.microsoft.com/office/drawing/2014/main" id="{9D62D975-2AAC-5B1B-875D-93CA517157A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834" r="2" b="3273"/>
          <a:stretch>
            <a:fillRect/>
          </a:stretch>
        </p:blipFill>
        <p:spPr>
          <a:xfrm>
            <a:off x="6324590" y="3520439"/>
            <a:ext cx="5457817" cy="3337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5151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AB902CB9-C7DC-4673-B7D5-F22DCF0EC5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BBCCFE-1652-4CCA-BC08-1158DF3054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2741"/>
            <a:ext cx="3999971" cy="1690798"/>
          </a:xfrm>
        </p:spPr>
        <p:txBody>
          <a:bodyPr>
            <a:normAutofit/>
          </a:bodyPr>
          <a:lstStyle/>
          <a:p>
            <a:r>
              <a:rPr lang="en-US" sz="4000"/>
              <a:t>Haptic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68F049-7730-6BF7-C493-6B8E71AC94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00475"/>
            <a:ext cx="3999971" cy="372182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600" dirty="0"/>
              <a:t>Haptic means touching </a:t>
            </a:r>
            <a:r>
              <a:rPr lang="en-US" sz="1600" dirty="0" err="1"/>
              <a:t>behaviours</a:t>
            </a:r>
            <a:r>
              <a:rPr lang="en-US" sz="1600" dirty="0"/>
              <a:t>.</a:t>
            </a:r>
          </a:p>
          <a:p>
            <a:r>
              <a:rPr lang="en-US" sz="1600" b="1" dirty="0"/>
              <a:t>Examples of Haptic Communication:</a:t>
            </a:r>
            <a:endParaRPr lang="en-US" sz="1600" dirty="0"/>
          </a:p>
          <a:p>
            <a:r>
              <a:rPr lang="en-US" sz="1600" dirty="0">
                <a:ea typeface="+mn-lt"/>
                <a:cs typeface="+mn-lt"/>
              </a:rPr>
              <a:t>🤝 </a:t>
            </a:r>
            <a:r>
              <a:rPr lang="en-US" sz="1600" b="1" dirty="0">
                <a:ea typeface="+mn-lt"/>
                <a:cs typeface="+mn-lt"/>
              </a:rPr>
              <a:t>Handshake</a:t>
            </a:r>
            <a:r>
              <a:rPr lang="en-US" sz="1600" dirty="0">
                <a:ea typeface="+mn-lt"/>
                <a:cs typeface="+mn-lt"/>
              </a:rPr>
              <a:t> – greeting, confidence, agreement</a:t>
            </a:r>
            <a:endParaRPr lang="en-US" sz="1600" dirty="0"/>
          </a:p>
          <a:p>
            <a:r>
              <a:rPr lang="en-US" sz="1600" dirty="0">
                <a:ea typeface="+mn-lt"/>
                <a:cs typeface="+mn-lt"/>
              </a:rPr>
              <a:t>🤗 </a:t>
            </a:r>
            <a:r>
              <a:rPr lang="en-US" sz="1600" b="1" dirty="0">
                <a:ea typeface="+mn-lt"/>
                <a:cs typeface="+mn-lt"/>
              </a:rPr>
              <a:t>Hug</a:t>
            </a:r>
            <a:r>
              <a:rPr lang="en-US" sz="1600" dirty="0">
                <a:ea typeface="+mn-lt"/>
                <a:cs typeface="+mn-lt"/>
              </a:rPr>
              <a:t> – affection, comfort, sympathy</a:t>
            </a:r>
            <a:endParaRPr lang="en-US" sz="1600" dirty="0"/>
          </a:p>
          <a:p>
            <a:r>
              <a:rPr lang="en-US" sz="1600" dirty="0">
                <a:ea typeface="+mn-lt"/>
                <a:cs typeface="+mn-lt"/>
              </a:rPr>
              <a:t>✋ </a:t>
            </a:r>
            <a:r>
              <a:rPr lang="en-US" sz="1600" b="1" dirty="0">
                <a:ea typeface="+mn-lt"/>
                <a:cs typeface="+mn-lt"/>
              </a:rPr>
              <a:t>High five</a:t>
            </a:r>
            <a:r>
              <a:rPr lang="en-US" sz="1600" dirty="0">
                <a:ea typeface="+mn-lt"/>
                <a:cs typeface="+mn-lt"/>
              </a:rPr>
              <a:t> – celebration, encouragement</a:t>
            </a:r>
            <a:endParaRPr lang="en-US" sz="1600" dirty="0"/>
          </a:p>
          <a:p>
            <a:r>
              <a:rPr lang="en-US" sz="1600" dirty="0">
                <a:ea typeface="+mn-lt"/>
                <a:cs typeface="+mn-lt"/>
              </a:rPr>
              <a:t>👋 </a:t>
            </a:r>
            <a:r>
              <a:rPr lang="en-US" sz="1600" b="1" dirty="0">
                <a:ea typeface="+mn-lt"/>
                <a:cs typeface="+mn-lt"/>
              </a:rPr>
              <a:t>Pat on the back</a:t>
            </a:r>
            <a:r>
              <a:rPr lang="en-US" sz="1600" dirty="0">
                <a:ea typeface="+mn-lt"/>
                <a:cs typeface="+mn-lt"/>
              </a:rPr>
              <a:t> – praise, motivation</a:t>
            </a:r>
            <a:endParaRPr lang="en-US" sz="1600" dirty="0"/>
          </a:p>
          <a:p>
            <a:r>
              <a:rPr lang="en-US" sz="1600" dirty="0">
                <a:ea typeface="+mn-lt"/>
                <a:cs typeface="+mn-lt"/>
              </a:rPr>
              <a:t>👆 </a:t>
            </a:r>
            <a:r>
              <a:rPr lang="en-US" sz="1600" b="1" dirty="0">
                <a:ea typeface="+mn-lt"/>
                <a:cs typeface="+mn-lt"/>
              </a:rPr>
              <a:t>Tap on the shoulder</a:t>
            </a:r>
            <a:r>
              <a:rPr lang="en-US" sz="1600" dirty="0">
                <a:ea typeface="+mn-lt"/>
                <a:cs typeface="+mn-lt"/>
              </a:rPr>
              <a:t> – getting attention</a:t>
            </a:r>
            <a:endParaRPr lang="en-US" sz="1600" dirty="0"/>
          </a:p>
          <a:p>
            <a:r>
              <a:rPr lang="en-US" sz="1600" dirty="0">
                <a:ea typeface="+mn-lt"/>
                <a:cs typeface="+mn-lt"/>
              </a:rPr>
              <a:t>😬 </a:t>
            </a:r>
            <a:r>
              <a:rPr lang="en-US" sz="1600" b="1" dirty="0">
                <a:ea typeface="+mn-lt"/>
                <a:cs typeface="+mn-lt"/>
              </a:rPr>
              <a:t>Slap</a:t>
            </a:r>
            <a:r>
              <a:rPr lang="en-US" sz="1600" dirty="0">
                <a:ea typeface="+mn-lt"/>
                <a:cs typeface="+mn-lt"/>
              </a:rPr>
              <a:t> – anger, warning (not recommended 😅)</a:t>
            </a:r>
            <a:endParaRPr lang="en-US" sz="1600" dirty="0"/>
          </a:p>
          <a:p>
            <a:endParaRPr lang="en-US" sz="1600"/>
          </a:p>
        </p:txBody>
      </p:sp>
      <p:pic>
        <p:nvPicPr>
          <p:cNvPr id="8" name="Picture 7" descr="A cartoon characters reaching out to another person in a doorway&#10;&#10;AI-generated content may be incorrect.">
            <a:extLst>
              <a:ext uri="{FF2B5EF4-FFF2-40B4-BE49-F238E27FC236}">
                <a16:creationId xmlns:a16="http://schemas.microsoft.com/office/drawing/2014/main" id="{1245A94A-2A9E-255D-E9E3-E1F64C9A35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5933" y="578133"/>
            <a:ext cx="3325118" cy="3325118"/>
          </a:xfrm>
          <a:prstGeom prst="rect">
            <a:avLst/>
          </a:prstGeom>
        </p:spPr>
      </p:pic>
      <p:pic>
        <p:nvPicPr>
          <p:cNvPr id="9" name="Picture 8" descr="A couple of white people jumping in the air&#10;&#10;AI-generated content may be incorrect.">
            <a:extLst>
              <a:ext uri="{FF2B5EF4-FFF2-40B4-BE49-F238E27FC236}">
                <a16:creationId xmlns:a16="http://schemas.microsoft.com/office/drawing/2014/main" id="{D4B6C1F3-7AE9-61A9-C6EB-C3CE887CC2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2469" y="993773"/>
            <a:ext cx="3325118" cy="2909478"/>
          </a:xfrm>
          <a:prstGeom prst="rect">
            <a:avLst/>
          </a:prstGeom>
        </p:spPr>
      </p:pic>
      <p:pic>
        <p:nvPicPr>
          <p:cNvPr id="10" name="Picture 9" descr="A couple of white people hugging each other&#10;&#10;AI-generated content may be incorrect.">
            <a:extLst>
              <a:ext uri="{FF2B5EF4-FFF2-40B4-BE49-F238E27FC236}">
                <a16:creationId xmlns:a16="http://schemas.microsoft.com/office/drawing/2014/main" id="{39065295-DA85-DE59-6AF2-E17D0928C8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7129" y="4063564"/>
            <a:ext cx="1821368" cy="2227974"/>
          </a:xfrm>
          <a:prstGeom prst="rect">
            <a:avLst/>
          </a:prstGeom>
        </p:spPr>
      </p:pic>
      <p:pic>
        <p:nvPicPr>
          <p:cNvPr id="7" name="Picture 6" descr="A cartoon of a crying person&#10;&#10;AI-generated content may be incorrect.">
            <a:extLst>
              <a:ext uri="{FF2B5EF4-FFF2-40B4-BE49-F238E27FC236}">
                <a16:creationId xmlns:a16="http://schemas.microsoft.com/office/drawing/2014/main" id="{13E4EE65-ED4F-0D83-D85A-2FD35A86EA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9635" y="4061443"/>
            <a:ext cx="1949477" cy="2227974"/>
          </a:xfrm>
          <a:prstGeom prst="rect">
            <a:avLst/>
          </a:prstGeom>
        </p:spPr>
      </p:pic>
      <p:pic>
        <p:nvPicPr>
          <p:cNvPr id="11" name="Picture 10" descr="Two white people shaking hands&#10;&#10;AI-generated content may be incorrect.">
            <a:extLst>
              <a:ext uri="{FF2B5EF4-FFF2-40B4-BE49-F238E27FC236}">
                <a16:creationId xmlns:a16="http://schemas.microsoft.com/office/drawing/2014/main" id="{44843019-A68A-10C7-A221-600A97643C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43853" y="4059309"/>
            <a:ext cx="1955047" cy="2227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1022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25B97239-2685-48C8-8104-1D4E4E383D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close-up of a white background&#10;&#10;AI-generated content may be incorrect.">
            <a:extLst>
              <a:ext uri="{FF2B5EF4-FFF2-40B4-BE49-F238E27FC236}">
                <a16:creationId xmlns:a16="http://schemas.microsoft.com/office/drawing/2014/main" id="{702A4407-26A8-279C-A026-8D7FC5CF9B4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9442" r="-2" b="19108"/>
          <a:stretch>
            <a:fillRect/>
          </a:stretch>
        </p:blipFill>
        <p:spPr>
          <a:xfrm>
            <a:off x="321734" y="321733"/>
            <a:ext cx="5674894" cy="3030842"/>
          </a:xfrm>
          <a:prstGeom prst="rect">
            <a:avLst/>
          </a:prstGeom>
        </p:spPr>
      </p:pic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00C1735-5F3C-95B7-E241-75BBD45B34E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27940"/>
          <a:stretch>
            <a:fillRect/>
          </a:stretch>
        </p:blipFill>
        <p:spPr>
          <a:xfrm>
            <a:off x="321735" y="3524289"/>
            <a:ext cx="2676579" cy="2776517"/>
          </a:xfrm>
          <a:prstGeom prst="rect">
            <a:avLst/>
          </a:prstGeom>
        </p:spPr>
      </p:pic>
      <p:pic>
        <p:nvPicPr>
          <p:cNvPr id="3" name="Picture 2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35A03AE2-711F-A4FC-33DA-7B95071F25C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24385" b="-3"/>
          <a:stretch>
            <a:fillRect/>
          </a:stretch>
        </p:blipFill>
        <p:spPr>
          <a:xfrm>
            <a:off x="3159553" y="3514855"/>
            <a:ext cx="2837076" cy="2785951"/>
          </a:xfrm>
          <a:prstGeom prst="rect">
            <a:avLst/>
          </a:prstGeom>
        </p:spPr>
      </p:pic>
      <p:pic>
        <p:nvPicPr>
          <p:cNvPr id="5" name="Picture 4" descr="A cartoon of a person holding a megaphone&#10;&#10;AI-generated content may be incorrect.">
            <a:extLst>
              <a:ext uri="{FF2B5EF4-FFF2-40B4-BE49-F238E27FC236}">
                <a16:creationId xmlns:a16="http://schemas.microsoft.com/office/drawing/2014/main" id="{80113196-ED12-BDDF-46C4-0DAED24E750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5087" r="2" b="2"/>
          <a:stretch>
            <a:fillRect/>
          </a:stretch>
        </p:blipFill>
        <p:spPr>
          <a:xfrm>
            <a:off x="6195373" y="321733"/>
            <a:ext cx="5674892" cy="5979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6488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2F6364A-B358-4BEE-B158-0734D2C93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738202" y="1570814"/>
            <a:ext cx="0" cy="3710227"/>
          </a:xfrm>
          <a:prstGeom prst="line">
            <a:avLst/>
          </a:prstGeom>
          <a:ln w="19050">
            <a:solidFill>
              <a:srgbClr val="000CF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258A286F-CAEF-3EF7-F473-5ED0262126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1860" y="1123527"/>
            <a:ext cx="6119336" cy="46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1857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950AD4C-6AF3-49F8-94E1-DBCAFB394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tint val="95000"/>
              <a:satMod val="1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Meiryo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DBEAE55-3EA1-41D7-A212-5F7D8986C1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212206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CFC5F0E7-644F-4101-BE72-12825CF537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417551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2" name="Picture 1" descr="A person and person standing next to each other&#10;&#10;AI-generated content may be incorrect.">
            <a:extLst>
              <a:ext uri="{FF2B5EF4-FFF2-40B4-BE49-F238E27FC236}">
                <a16:creationId xmlns:a16="http://schemas.microsoft.com/office/drawing/2014/main" id="{F489E611-3E65-65A7-8270-FAFAB7B3928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4223"/>
          <a:stretch>
            <a:fillRect/>
          </a:stretch>
        </p:blipFill>
        <p:spPr>
          <a:xfrm>
            <a:off x="2644776" y="10"/>
            <a:ext cx="9547224" cy="6857990"/>
          </a:xfrm>
          <a:custGeom>
            <a:avLst/>
            <a:gdLst/>
            <a:ahLst/>
            <a:cxnLst/>
            <a:rect l="l" t="t" r="r" b="b"/>
            <a:pathLst>
              <a:path w="9547224" h="6858000">
                <a:moveTo>
                  <a:pt x="1623023" y="0"/>
                </a:moveTo>
                <a:lnTo>
                  <a:pt x="2716256" y="0"/>
                </a:lnTo>
                <a:lnTo>
                  <a:pt x="3032455" y="0"/>
                </a:lnTo>
                <a:lnTo>
                  <a:pt x="3496422" y="0"/>
                </a:lnTo>
                <a:lnTo>
                  <a:pt x="5205951" y="0"/>
                </a:lnTo>
                <a:lnTo>
                  <a:pt x="9547224" y="0"/>
                </a:lnTo>
                <a:lnTo>
                  <a:pt x="9547224" y="6858000"/>
                </a:lnTo>
                <a:lnTo>
                  <a:pt x="5205951" y="6858000"/>
                </a:lnTo>
                <a:lnTo>
                  <a:pt x="3496422" y="6858000"/>
                </a:lnTo>
                <a:lnTo>
                  <a:pt x="3032455" y="6858000"/>
                </a:lnTo>
                <a:lnTo>
                  <a:pt x="2716256" y="6858000"/>
                </a:lnTo>
                <a:lnTo>
                  <a:pt x="2502754" y="6858000"/>
                </a:lnTo>
                <a:lnTo>
                  <a:pt x="2390998" y="6780599"/>
                </a:lnTo>
                <a:cubicBezTo>
                  <a:pt x="2217180" y="6653108"/>
                  <a:pt x="2046553" y="6515397"/>
                  <a:pt x="1874350" y="6374814"/>
                </a:cubicBezTo>
                <a:cubicBezTo>
                  <a:pt x="928725" y="5602839"/>
                  <a:pt x="0" y="4969131"/>
                  <a:pt x="0" y="3621656"/>
                </a:cubicBezTo>
                <a:cubicBezTo>
                  <a:pt x="0" y="2093192"/>
                  <a:pt x="573736" y="754641"/>
                  <a:pt x="1600899" y="14997"/>
                </a:cubicBezTo>
                <a:close/>
              </a:path>
            </a:pathLst>
          </a:custGeom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B1F9B6B4-B0C4-45C6-A086-901C960D0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644774" y="0"/>
            <a:ext cx="2756893" cy="6858000"/>
          </a:xfrm>
          <a:custGeom>
            <a:avLst/>
            <a:gdLst>
              <a:gd name="connsiteX0" fmla="*/ 1133870 w 2756893"/>
              <a:gd name="connsiteY0" fmla="*/ 0 h 6858000"/>
              <a:gd name="connsiteX1" fmla="*/ 898082 w 2756893"/>
              <a:gd name="connsiteY1" fmla="*/ 0 h 6858000"/>
              <a:gd name="connsiteX2" fmla="*/ 920668 w 2756893"/>
              <a:gd name="connsiteY2" fmla="*/ 14997 h 6858000"/>
              <a:gd name="connsiteX3" fmla="*/ 2554961 w 2756893"/>
              <a:gd name="connsiteY3" fmla="*/ 3621656 h 6858000"/>
              <a:gd name="connsiteX4" fmla="*/ 641513 w 2756893"/>
              <a:gd name="connsiteY4" fmla="*/ 6374814 h 6858000"/>
              <a:gd name="connsiteX5" fmla="*/ 114086 w 2756893"/>
              <a:gd name="connsiteY5" fmla="*/ 6780599 h 6858000"/>
              <a:gd name="connsiteX6" fmla="*/ 0 w 2756893"/>
              <a:gd name="connsiteY6" fmla="*/ 6858000 h 6858000"/>
              <a:gd name="connsiteX7" fmla="*/ 40637 w 2756893"/>
              <a:gd name="connsiteY7" fmla="*/ 6858000 h 6858000"/>
              <a:gd name="connsiteX8" fmla="*/ 254139 w 2756893"/>
              <a:gd name="connsiteY8" fmla="*/ 6858000 h 6858000"/>
              <a:gd name="connsiteX9" fmla="*/ 365895 w 2756893"/>
              <a:gd name="connsiteY9" fmla="*/ 6780599 h 6858000"/>
              <a:gd name="connsiteX10" fmla="*/ 882543 w 2756893"/>
              <a:gd name="connsiteY10" fmla="*/ 6374814 h 6858000"/>
              <a:gd name="connsiteX11" fmla="*/ 2756893 w 2756893"/>
              <a:gd name="connsiteY11" fmla="*/ 3621656 h 6858000"/>
              <a:gd name="connsiteX12" fmla="*/ 1155994 w 2756893"/>
              <a:gd name="connsiteY12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56893" h="6858000">
                <a:moveTo>
                  <a:pt x="1133870" y="0"/>
                </a:moveTo>
                <a:lnTo>
                  <a:pt x="898082" y="0"/>
                </a:lnTo>
                <a:lnTo>
                  <a:pt x="920668" y="14997"/>
                </a:lnTo>
                <a:cubicBezTo>
                  <a:pt x="1969257" y="754641"/>
                  <a:pt x="2554961" y="2093192"/>
                  <a:pt x="2554961" y="3621656"/>
                </a:cubicBezTo>
                <a:cubicBezTo>
                  <a:pt x="2554961" y="4969131"/>
                  <a:pt x="1606863" y="5602839"/>
                  <a:pt x="641513" y="6374814"/>
                </a:cubicBezTo>
                <a:cubicBezTo>
                  <a:pt x="465717" y="6515397"/>
                  <a:pt x="291531" y="6653108"/>
                  <a:pt x="114086" y="6780599"/>
                </a:cubicBezTo>
                <a:lnTo>
                  <a:pt x="0" y="6858000"/>
                </a:lnTo>
                <a:lnTo>
                  <a:pt x="40637" y="6858000"/>
                </a:lnTo>
                <a:lnTo>
                  <a:pt x="254139" y="6858000"/>
                </a:lnTo>
                <a:lnTo>
                  <a:pt x="365895" y="6780599"/>
                </a:lnTo>
                <a:cubicBezTo>
                  <a:pt x="539713" y="6653108"/>
                  <a:pt x="710340" y="6515397"/>
                  <a:pt x="882543" y="6374814"/>
                </a:cubicBezTo>
                <a:cubicBezTo>
                  <a:pt x="1828168" y="5602839"/>
                  <a:pt x="2756893" y="4969131"/>
                  <a:pt x="2756893" y="3621656"/>
                </a:cubicBezTo>
                <a:cubicBezTo>
                  <a:pt x="2756893" y="2093192"/>
                  <a:pt x="2183157" y="754641"/>
                  <a:pt x="1155994" y="14997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35338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22F15A2D-2324-487D-A02A-BF46C5C58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7A7F34E-D418-47E2-9F86-2C45BBC31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732" y="321733"/>
            <a:ext cx="11546828" cy="6214534"/>
          </a:xfrm>
          <a:custGeom>
            <a:avLst/>
            <a:gdLst>
              <a:gd name="connsiteX0" fmla="*/ 0 w 11546828"/>
              <a:gd name="connsiteY0" fmla="*/ 0 h 6214534"/>
              <a:gd name="connsiteX1" fmla="*/ 7965430 w 11546828"/>
              <a:gd name="connsiteY1" fmla="*/ 0 h 6214534"/>
              <a:gd name="connsiteX2" fmla="*/ 7965430 w 11546828"/>
              <a:gd name="connsiteY2" fmla="*/ 1786 h 6214534"/>
              <a:gd name="connsiteX3" fmla="*/ 11546828 w 11546828"/>
              <a:gd name="connsiteY3" fmla="*/ 1786 h 6214534"/>
              <a:gd name="connsiteX4" fmla="*/ 11546828 w 11546828"/>
              <a:gd name="connsiteY4" fmla="*/ 2866740 h 6214534"/>
              <a:gd name="connsiteX5" fmla="*/ 11225095 w 11546828"/>
              <a:gd name="connsiteY5" fmla="*/ 3179536 h 6214534"/>
              <a:gd name="connsiteX6" fmla="*/ 11225095 w 11546828"/>
              <a:gd name="connsiteY6" fmla="*/ 301542 h 6214534"/>
              <a:gd name="connsiteX7" fmla="*/ 320042 w 11546828"/>
              <a:gd name="connsiteY7" fmla="*/ 301542 h 6214534"/>
              <a:gd name="connsiteX8" fmla="*/ 320042 w 11546828"/>
              <a:gd name="connsiteY8" fmla="*/ 5909424 h 6214534"/>
              <a:gd name="connsiteX9" fmla="*/ 8417210 w 11546828"/>
              <a:gd name="connsiteY9" fmla="*/ 5909424 h 6214534"/>
              <a:gd name="connsiteX10" fmla="*/ 8103383 w 11546828"/>
              <a:gd name="connsiteY10" fmla="*/ 6214534 h 6214534"/>
              <a:gd name="connsiteX11" fmla="*/ 7222929 w 11546828"/>
              <a:gd name="connsiteY11" fmla="*/ 6214534 h 6214534"/>
              <a:gd name="connsiteX12" fmla="*/ 7222929 w 11546828"/>
              <a:gd name="connsiteY12" fmla="*/ 6212748 h 6214534"/>
              <a:gd name="connsiteX13" fmla="*/ 0 w 11546828"/>
              <a:gd name="connsiteY13" fmla="*/ 6212748 h 6214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1546828" h="6214534">
                <a:moveTo>
                  <a:pt x="0" y="0"/>
                </a:moveTo>
                <a:lnTo>
                  <a:pt x="7965430" y="0"/>
                </a:lnTo>
                <a:lnTo>
                  <a:pt x="7965430" y="1786"/>
                </a:lnTo>
                <a:lnTo>
                  <a:pt x="11546828" y="1786"/>
                </a:lnTo>
                <a:lnTo>
                  <a:pt x="11546828" y="2866740"/>
                </a:lnTo>
                <a:lnTo>
                  <a:pt x="11225095" y="3179536"/>
                </a:lnTo>
                <a:lnTo>
                  <a:pt x="11225095" y="301542"/>
                </a:lnTo>
                <a:lnTo>
                  <a:pt x="320042" y="301542"/>
                </a:lnTo>
                <a:lnTo>
                  <a:pt x="320042" y="5909424"/>
                </a:lnTo>
                <a:lnTo>
                  <a:pt x="8417210" y="5909424"/>
                </a:lnTo>
                <a:lnTo>
                  <a:pt x="8103383" y="6214534"/>
                </a:lnTo>
                <a:lnTo>
                  <a:pt x="7222929" y="6214534"/>
                </a:lnTo>
                <a:lnTo>
                  <a:pt x="7222929" y="6212748"/>
                </a:lnTo>
                <a:lnTo>
                  <a:pt x="0" y="6212748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2AEAFA59-923A-4F54-8B49-44C970BCC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 descr="A blue and black text&#10;&#10;AI-generated content may be incorrect.">
            <a:extLst>
              <a:ext uri="{FF2B5EF4-FFF2-40B4-BE49-F238E27FC236}">
                <a16:creationId xmlns:a16="http://schemas.microsoft.com/office/drawing/2014/main" id="{0786B570-7CA2-DBA6-3E4C-60256F7922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828" y="918546"/>
            <a:ext cx="6573378" cy="4979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438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10000"/>
            <a:lumOff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9BFDB3-97C6-6F01-0034-717D2B4128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         </a:t>
            </a:r>
            <a:r>
              <a:rPr lang="en-US" dirty="0">
                <a:solidFill>
                  <a:schemeClr val="accent6"/>
                </a:solidFill>
              </a:rPr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A7016C-E13B-B747-6CA9-AABA5C1245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+mn-lt"/>
                <a:cs typeface="+mn-lt"/>
              </a:rPr>
              <a:t>1. While communicating: Make appropriate eye </a:t>
            </a:r>
            <a:r>
              <a:rPr lang="en-US" dirty="0">
                <a:ea typeface="+mn-lt"/>
                <a:cs typeface="+mn-lt"/>
              </a:rPr>
              <a:t>contact. Tone down the facial expression. Make the right impression with your </a:t>
            </a:r>
            <a:r>
              <a:rPr lang="en-US">
                <a:ea typeface="+mn-lt"/>
                <a:cs typeface="+mn-lt"/>
              </a:rPr>
              <a:t>body movement.</a:t>
            </a:r>
          </a:p>
          <a:p>
            <a:r>
              <a:rPr lang="en-US" dirty="0">
                <a:ea typeface="+mn-lt"/>
                <a:cs typeface="+mn-lt"/>
              </a:rPr>
              <a:t> 2. Non-verbal communication is an important part of human interaction. Our body language produces emotional leakages and allows other people to read us. </a:t>
            </a:r>
            <a:endParaRPr lang="en-US">
              <a:ea typeface="+mn-lt"/>
              <a:cs typeface="+mn-lt"/>
            </a:endParaRPr>
          </a:p>
          <a:p>
            <a:r>
              <a:rPr lang="en-US" dirty="0">
                <a:ea typeface="+mn-lt"/>
                <a:cs typeface="+mn-lt"/>
              </a:rPr>
              <a:t>3. As you continue to pay attention to the non-verbal cues and signals you send and receive, your ability to communicate will improve.</a:t>
            </a:r>
          </a:p>
          <a:p>
            <a:r>
              <a:rPr lang="en-US" dirty="0">
                <a:ea typeface="+mn-lt"/>
                <a:cs typeface="+mn-lt"/>
              </a:rPr>
              <a:t> 4. Sometimes it may create misunderstanding so be careful.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6637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928F64C6-FE22-4FC1-A763-DFCC514811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4261224" y="4577975"/>
            <a:ext cx="7539349" cy="1899827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58981F-DCDE-EB80-78E9-B900442E62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3468" y="4741948"/>
            <a:ext cx="6829520" cy="86203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References</a:t>
            </a:r>
          </a:p>
        </p:txBody>
      </p:sp>
      <p:pic>
        <p:nvPicPr>
          <p:cNvPr id="6" name="Picture 5" descr="A red circle with a white letter p in it&#10;&#10;AI-generated content may be incorrect.">
            <a:extLst>
              <a:ext uri="{FF2B5EF4-FFF2-40B4-BE49-F238E27FC236}">
                <a16:creationId xmlns:a16="http://schemas.microsoft.com/office/drawing/2014/main" id="{0826756B-7EAC-F8D0-20C0-C3B2DB49AE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840" y="480657"/>
            <a:ext cx="3793472" cy="3793472"/>
          </a:xfrm>
          <a:prstGeom prst="rect">
            <a:avLst/>
          </a:prstGeom>
        </p:spPr>
      </p:pic>
      <p:pic>
        <p:nvPicPr>
          <p:cNvPr id="5" name="Picture 4" descr="A black and white logo&#10;&#10;AI-generated content may be incorrect.">
            <a:extLst>
              <a:ext uri="{FF2B5EF4-FFF2-40B4-BE49-F238E27FC236}">
                <a16:creationId xmlns:a16="http://schemas.microsoft.com/office/drawing/2014/main" id="{98DB4A34-28B1-BB56-92FF-8BB3BB126E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4959" y="377617"/>
            <a:ext cx="3797570" cy="1898785"/>
          </a:xfrm>
          <a:prstGeom prst="rect">
            <a:avLst/>
          </a:prstGeom>
        </p:spPr>
      </p:pic>
      <p:pic>
        <p:nvPicPr>
          <p:cNvPr id="4" name="Content Placeholder 3" descr="A blue and purple circle with white text&#10;&#10;AI-generated content may be incorrect.">
            <a:extLst>
              <a:ext uri="{FF2B5EF4-FFF2-40B4-BE49-F238E27FC236}">
                <a16:creationId xmlns:a16="http://schemas.microsoft.com/office/drawing/2014/main" id="{CCE6E7A9-BF8D-5197-AAF6-36E4128B64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5080658" y="2422097"/>
            <a:ext cx="2013804" cy="2013804"/>
          </a:xfrm>
          <a:prstGeom prst="rect">
            <a:avLst/>
          </a:prstGeom>
        </p:spPr>
      </p:pic>
      <p:pic>
        <p:nvPicPr>
          <p:cNvPr id="8" name="Picture 7" descr="A colorful letter g&#10;&#10;AI-generated content may be incorrect.">
            <a:extLst>
              <a:ext uri="{FF2B5EF4-FFF2-40B4-BE49-F238E27FC236}">
                <a16:creationId xmlns:a16="http://schemas.microsoft.com/office/drawing/2014/main" id="{10A34E8B-E44D-B917-0E1F-E0A3FC5E84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86176" y="478401"/>
            <a:ext cx="3797984" cy="3797984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C34627B-48E6-4F4D-B843-97717A86B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19934" y="5694097"/>
            <a:ext cx="5486400" cy="0"/>
          </a:xfrm>
          <a:prstGeom prst="line">
            <a:avLst/>
          </a:prstGeom>
          <a:ln w="1587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A puzzle ball with letters and numbers&#10;&#10;AI-generated content may be incorrect.">
            <a:extLst>
              <a:ext uri="{FF2B5EF4-FFF2-40B4-BE49-F238E27FC236}">
                <a16:creationId xmlns:a16="http://schemas.microsoft.com/office/drawing/2014/main" id="{719D53E2-94C3-5846-2796-B7E85E2B31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99944" y="4525715"/>
            <a:ext cx="2010551" cy="2010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1481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artoon person pointing at her face">
            <a:extLst>
              <a:ext uri="{FF2B5EF4-FFF2-40B4-BE49-F238E27FC236}">
                <a16:creationId xmlns:a16="http://schemas.microsoft.com/office/drawing/2014/main" id="{09C336CA-A41E-471D-4860-40D68C903B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6987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hand writing a word&#10;&#10;AI-generated content may be incorrect.">
            <a:extLst>
              <a:ext uri="{FF2B5EF4-FFF2-40B4-BE49-F238E27FC236}">
                <a16:creationId xmlns:a16="http://schemas.microsoft.com/office/drawing/2014/main" id="{5390FB7E-C9EB-DDC8-1768-BBA86DDED7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524000" y="381000"/>
            <a:ext cx="9144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9086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63644BFD-D22E-4019-B666-387DA51AEA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FE9FE4C-C9E0-4C54-8010-EA9D29CD4D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7956356" y="1890469"/>
            <a:ext cx="5860051" cy="2079143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6FAD6EF-0374-46BD-901E-E901DCA01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04847ABE-275E-4DCA-B164-A672D517F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3776B14B-F2F4-4825-8DA8-8C7A0F2B3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466344"/>
            <a:ext cx="11111729" cy="591782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40F68E1-DF38-02D9-2449-780570068C3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0101" b="12107"/>
          <a:stretch>
            <a:fillRect/>
          </a:stretch>
        </p:blipFill>
        <p:spPr>
          <a:xfrm>
            <a:off x="838200" y="704765"/>
            <a:ext cx="10628376" cy="5440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6651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llage of cartoon characters&#10;&#10;AI-generated content may be incorrect.">
            <a:extLst>
              <a:ext uri="{FF2B5EF4-FFF2-40B4-BE49-F238E27FC236}">
                <a16:creationId xmlns:a16="http://schemas.microsoft.com/office/drawing/2014/main" id="{D88E48BB-D850-E27E-E765-1998477A8F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5167" y="0"/>
            <a:ext cx="91016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0846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254143A-25F0-D5C0-4250-746019A382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429" y="0"/>
            <a:ext cx="91631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2428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group of people with different facial expressions&#10;&#10;AI-generated content may be incorrect.">
            <a:extLst>
              <a:ext uri="{FF2B5EF4-FFF2-40B4-BE49-F238E27FC236}">
                <a16:creationId xmlns:a16="http://schemas.microsoft.com/office/drawing/2014/main" id="{1636F954-2B3D-DECD-F634-DA96CEB0A7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1665" y="0"/>
            <a:ext cx="91686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0518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22F15A2D-2324-487D-A02A-BF46C5C58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7A7F34E-D418-47E2-9F86-2C45BBC31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732" y="321733"/>
            <a:ext cx="11546828" cy="6214534"/>
          </a:xfrm>
          <a:custGeom>
            <a:avLst/>
            <a:gdLst>
              <a:gd name="connsiteX0" fmla="*/ 0 w 11546828"/>
              <a:gd name="connsiteY0" fmla="*/ 0 h 6214534"/>
              <a:gd name="connsiteX1" fmla="*/ 7965430 w 11546828"/>
              <a:gd name="connsiteY1" fmla="*/ 0 h 6214534"/>
              <a:gd name="connsiteX2" fmla="*/ 7965430 w 11546828"/>
              <a:gd name="connsiteY2" fmla="*/ 1786 h 6214534"/>
              <a:gd name="connsiteX3" fmla="*/ 11546828 w 11546828"/>
              <a:gd name="connsiteY3" fmla="*/ 1786 h 6214534"/>
              <a:gd name="connsiteX4" fmla="*/ 11546828 w 11546828"/>
              <a:gd name="connsiteY4" fmla="*/ 2866740 h 6214534"/>
              <a:gd name="connsiteX5" fmla="*/ 11225095 w 11546828"/>
              <a:gd name="connsiteY5" fmla="*/ 3179536 h 6214534"/>
              <a:gd name="connsiteX6" fmla="*/ 11225095 w 11546828"/>
              <a:gd name="connsiteY6" fmla="*/ 301542 h 6214534"/>
              <a:gd name="connsiteX7" fmla="*/ 320042 w 11546828"/>
              <a:gd name="connsiteY7" fmla="*/ 301542 h 6214534"/>
              <a:gd name="connsiteX8" fmla="*/ 320042 w 11546828"/>
              <a:gd name="connsiteY8" fmla="*/ 5909424 h 6214534"/>
              <a:gd name="connsiteX9" fmla="*/ 8417210 w 11546828"/>
              <a:gd name="connsiteY9" fmla="*/ 5909424 h 6214534"/>
              <a:gd name="connsiteX10" fmla="*/ 8103383 w 11546828"/>
              <a:gd name="connsiteY10" fmla="*/ 6214534 h 6214534"/>
              <a:gd name="connsiteX11" fmla="*/ 7222929 w 11546828"/>
              <a:gd name="connsiteY11" fmla="*/ 6214534 h 6214534"/>
              <a:gd name="connsiteX12" fmla="*/ 7222929 w 11546828"/>
              <a:gd name="connsiteY12" fmla="*/ 6212748 h 6214534"/>
              <a:gd name="connsiteX13" fmla="*/ 0 w 11546828"/>
              <a:gd name="connsiteY13" fmla="*/ 6212748 h 6214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1546828" h="6214534">
                <a:moveTo>
                  <a:pt x="0" y="0"/>
                </a:moveTo>
                <a:lnTo>
                  <a:pt x="7965430" y="0"/>
                </a:lnTo>
                <a:lnTo>
                  <a:pt x="7965430" y="1786"/>
                </a:lnTo>
                <a:lnTo>
                  <a:pt x="11546828" y="1786"/>
                </a:lnTo>
                <a:lnTo>
                  <a:pt x="11546828" y="2866740"/>
                </a:lnTo>
                <a:lnTo>
                  <a:pt x="11225095" y="3179536"/>
                </a:lnTo>
                <a:lnTo>
                  <a:pt x="11225095" y="301542"/>
                </a:lnTo>
                <a:lnTo>
                  <a:pt x="320042" y="301542"/>
                </a:lnTo>
                <a:lnTo>
                  <a:pt x="320042" y="5909424"/>
                </a:lnTo>
                <a:lnTo>
                  <a:pt x="8417210" y="5909424"/>
                </a:lnTo>
                <a:lnTo>
                  <a:pt x="8103383" y="6214534"/>
                </a:lnTo>
                <a:lnTo>
                  <a:pt x="7222929" y="6214534"/>
                </a:lnTo>
                <a:lnTo>
                  <a:pt x="7222929" y="6212748"/>
                </a:lnTo>
                <a:lnTo>
                  <a:pt x="0" y="6212748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2AEAFA59-923A-4F54-8B49-44C970BCC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 descr="A person in a suit and tie at a podium&#10;&#10;AI-generated content may be incorrect.">
            <a:extLst>
              <a:ext uri="{FF2B5EF4-FFF2-40B4-BE49-F238E27FC236}">
                <a16:creationId xmlns:a16="http://schemas.microsoft.com/office/drawing/2014/main" id="{17BCD9EC-2BD2-2E6D-2C9A-20AB7EAE7C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4860" y="918546"/>
            <a:ext cx="6661315" cy="4979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591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04FFDE7-0D02-51FF-A381-86FE660197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6160" y="0"/>
            <a:ext cx="91196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4861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29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0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Facial Expression</vt:lpstr>
      <vt:lpstr>PowerPoint Presentation</vt:lpstr>
      <vt:lpstr>Kinesics</vt:lpstr>
      <vt:lpstr>Proxemics</vt:lpstr>
      <vt:lpstr>PowerPoint Presentation</vt:lpstr>
      <vt:lpstr>Paralanguage</vt:lpstr>
      <vt:lpstr>Chronemics:</vt:lpstr>
      <vt:lpstr>Haptic</vt:lpstr>
      <vt:lpstr>PowerPoint Presentation</vt:lpstr>
      <vt:lpstr>PowerPoint Presentation</vt:lpstr>
      <vt:lpstr>PowerPoint Presentation</vt:lpstr>
      <vt:lpstr>PowerPoint Presentation</vt:lpstr>
      <vt:lpstr>         Conclusion</vt:lpstr>
      <vt:lpstr>References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299</cp:revision>
  <dcterms:created xsi:type="dcterms:W3CDTF">2025-07-22T11:45:57Z</dcterms:created>
  <dcterms:modified xsi:type="dcterms:W3CDTF">2025-07-22T15:09:56Z</dcterms:modified>
</cp:coreProperties>
</file>